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4d2982540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afb9507ab49d7"/>
  </p:sldMasterIdLst>
  <p:sldIdLst>
    <p:sldId xmlns:r="http://schemas.openxmlformats.org/officeDocument/2006/relationships" id="256" r:id="Rffa9726b0a884472"/>
    <p:sldId xmlns:r="http://schemas.openxmlformats.org/officeDocument/2006/relationships" id="257" r:id="Rcfb9553b11074437"/>
    <p:sldId xmlns:r="http://schemas.openxmlformats.org/officeDocument/2006/relationships" id="258" r:id="Rd575cca01fba448e"/>
    <p:sldId xmlns:r="http://schemas.openxmlformats.org/officeDocument/2006/relationships" id="259" r:id="R0836e455dd2e4f17"/>
    <p:sldId xmlns:r="http://schemas.openxmlformats.org/officeDocument/2006/relationships" id="260" r:id="R190565ddefad4bec"/>
    <p:sldId xmlns:r="http://schemas.openxmlformats.org/officeDocument/2006/relationships" id="261" r:id="Rc4898ced251b416a"/>
    <p:sldId xmlns:r="http://schemas.openxmlformats.org/officeDocument/2006/relationships" id="262" r:id="Rc07b4027a154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afb9507ab49d7" /><Relationship Type="http://schemas.openxmlformats.org/officeDocument/2006/relationships/slide" Target="/ppt/slides/slide1.xml" Id="Rffa9726b0a884472" /><Relationship Type="http://schemas.openxmlformats.org/officeDocument/2006/relationships/slide" Target="/ppt/slides/slide2.xml" Id="Rcfb9553b11074437" /><Relationship Type="http://schemas.openxmlformats.org/officeDocument/2006/relationships/slide" Target="/ppt/slides/slide3.xml" Id="Rd575cca01fba448e" /><Relationship Type="http://schemas.openxmlformats.org/officeDocument/2006/relationships/slide" Target="/ppt/slides/slide4.xml" Id="R0836e455dd2e4f17" /><Relationship Type="http://schemas.openxmlformats.org/officeDocument/2006/relationships/slide" Target="/ppt/slides/slide5.xml" Id="R190565ddefad4bec" /><Relationship Type="http://schemas.openxmlformats.org/officeDocument/2006/relationships/slide" Target="/ppt/slides/slide6.xml" Id="Rc4898ced251b416a" /><Relationship Type="http://schemas.openxmlformats.org/officeDocument/2006/relationships/slide" Target="/ppt/slides/slide7.xml" Id="Rc07b4027a154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1c52cdd07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381959ed24a28" /><Relationship Type="http://schemas.openxmlformats.org/officeDocument/2006/relationships/theme" Target="/ppt/slideMasters/theme/theme1.xml" Id="Rc0c248e21170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381959ed2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b95815a3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ecfe5989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9b9b60ac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53d23a18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5f76d1a4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6fcf472c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123efa4de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2 580 393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5 899 715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SIW KNIVE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986 085 750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