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a0f088824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ea021d2344f10"/>
  </p:sldMasterIdLst>
  <p:sldIdLst>
    <p:sldId xmlns:r="http://schemas.openxmlformats.org/officeDocument/2006/relationships" id="256" r:id="R03d8f174ae00442a"/>
    <p:sldId xmlns:r="http://schemas.openxmlformats.org/officeDocument/2006/relationships" id="257" r:id="R47056e8fcf04490e"/>
    <p:sldId xmlns:r="http://schemas.openxmlformats.org/officeDocument/2006/relationships" id="258" r:id="R5cf4520ab8b94052"/>
    <p:sldId xmlns:r="http://schemas.openxmlformats.org/officeDocument/2006/relationships" id="259" r:id="Rcff5d2ab41f44208"/>
    <p:sldId xmlns:r="http://schemas.openxmlformats.org/officeDocument/2006/relationships" id="260" r:id="Rcd76b1b00d9f41f8"/>
    <p:sldId xmlns:r="http://schemas.openxmlformats.org/officeDocument/2006/relationships" id="261" r:id="R2f7b40cb5d7e4d08"/>
    <p:sldId xmlns:r="http://schemas.openxmlformats.org/officeDocument/2006/relationships" id="262" r:id="R92535163e218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ea021d2344f10" /><Relationship Type="http://schemas.openxmlformats.org/officeDocument/2006/relationships/slide" Target="/ppt/slides/slide1.xml" Id="R03d8f174ae00442a" /><Relationship Type="http://schemas.openxmlformats.org/officeDocument/2006/relationships/slide" Target="/ppt/slides/slide2.xml" Id="R47056e8fcf04490e" /><Relationship Type="http://schemas.openxmlformats.org/officeDocument/2006/relationships/slide" Target="/ppt/slides/slide3.xml" Id="R5cf4520ab8b94052" /><Relationship Type="http://schemas.openxmlformats.org/officeDocument/2006/relationships/slide" Target="/ppt/slides/slide4.xml" Id="Rcff5d2ab41f44208" /><Relationship Type="http://schemas.openxmlformats.org/officeDocument/2006/relationships/slide" Target="/ppt/slides/slide5.xml" Id="Rcd76b1b00d9f41f8" /><Relationship Type="http://schemas.openxmlformats.org/officeDocument/2006/relationships/slide" Target="/ppt/slides/slide6.xml" Id="R2f7b40cb5d7e4d08" /><Relationship Type="http://schemas.openxmlformats.org/officeDocument/2006/relationships/slide" Target="/ppt/slides/slide7.xml" Id="R92535163e218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ce9354df8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250ffc574609" /><Relationship Type="http://schemas.openxmlformats.org/officeDocument/2006/relationships/theme" Target="/ppt/slideMasters/theme/theme1.xml" Id="R6799ab3609f2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a250ffc57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3810b02d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cc0cd29e9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6471b6fc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4345f749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6c176ec0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0b808ea30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15feb5c8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