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5cbc4d8e1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f18417cf141fb"/>
  </p:sldMasterIdLst>
  <p:sldIdLst>
    <p:sldId xmlns:r="http://schemas.openxmlformats.org/officeDocument/2006/relationships" id="256" r:id="R8a8abda432b2456f"/>
    <p:sldId xmlns:r="http://schemas.openxmlformats.org/officeDocument/2006/relationships" id="257" r:id="R52b99c5b09fd487d"/>
    <p:sldId xmlns:r="http://schemas.openxmlformats.org/officeDocument/2006/relationships" id="258" r:id="Re9487f8197d84644"/>
    <p:sldId xmlns:r="http://schemas.openxmlformats.org/officeDocument/2006/relationships" id="259" r:id="Rfc2aabdcfa5b4f83"/>
    <p:sldId xmlns:r="http://schemas.openxmlformats.org/officeDocument/2006/relationships" id="260" r:id="R86d050a996784946"/>
    <p:sldId xmlns:r="http://schemas.openxmlformats.org/officeDocument/2006/relationships" id="261" r:id="Ra7aba332b97b4812"/>
    <p:sldId xmlns:r="http://schemas.openxmlformats.org/officeDocument/2006/relationships" id="262" r:id="R10d618fd2914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f18417cf141fb" /><Relationship Type="http://schemas.openxmlformats.org/officeDocument/2006/relationships/slide" Target="/ppt/slides/slide1.xml" Id="R8a8abda432b2456f" /><Relationship Type="http://schemas.openxmlformats.org/officeDocument/2006/relationships/slide" Target="/ppt/slides/slide2.xml" Id="R52b99c5b09fd487d" /><Relationship Type="http://schemas.openxmlformats.org/officeDocument/2006/relationships/slide" Target="/ppt/slides/slide3.xml" Id="Re9487f8197d84644" /><Relationship Type="http://schemas.openxmlformats.org/officeDocument/2006/relationships/slide" Target="/ppt/slides/slide4.xml" Id="Rfc2aabdcfa5b4f83" /><Relationship Type="http://schemas.openxmlformats.org/officeDocument/2006/relationships/slide" Target="/ppt/slides/slide5.xml" Id="R86d050a996784946" /><Relationship Type="http://schemas.openxmlformats.org/officeDocument/2006/relationships/slide" Target="/ppt/slides/slide6.xml" Id="Ra7aba332b97b4812" /><Relationship Type="http://schemas.openxmlformats.org/officeDocument/2006/relationships/slide" Target="/ppt/slides/slide7.xml" Id="R10d618fd2914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1d2fafb99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3a9c526b4d9e" /><Relationship Type="http://schemas.openxmlformats.org/officeDocument/2006/relationships/theme" Target="/ppt/slideMasters/theme/theme1.xml" Id="R96e94a704b81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73a9c526b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d8c8f90d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925eb5ea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d67889b1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72a82238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98b72b8b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adb6a7b0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92641d59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26 988 374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TORILL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VIBEKE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03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986 175 741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