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54b04bb999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2c260a351d4e65"/>
  </p:sldMasterIdLst>
  <p:sldIdLst>
    <p:sldId xmlns:r="http://schemas.openxmlformats.org/officeDocument/2006/relationships" id="256" r:id="R962ef55a287e4caf"/>
    <p:sldId xmlns:r="http://schemas.openxmlformats.org/officeDocument/2006/relationships" id="257" r:id="Rafccaa3398ae4799"/>
    <p:sldId xmlns:r="http://schemas.openxmlformats.org/officeDocument/2006/relationships" id="258" r:id="R74b8c0f3caf64574"/>
    <p:sldId xmlns:r="http://schemas.openxmlformats.org/officeDocument/2006/relationships" id="259" r:id="R4e2ff9e5cc6f4863"/>
    <p:sldId xmlns:r="http://schemas.openxmlformats.org/officeDocument/2006/relationships" id="260" r:id="R17345e9801784466"/>
    <p:sldId xmlns:r="http://schemas.openxmlformats.org/officeDocument/2006/relationships" id="261" r:id="R859baaf57aef49ac"/>
    <p:sldId xmlns:r="http://schemas.openxmlformats.org/officeDocument/2006/relationships" id="262" r:id="R1938378a51bd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c260a351d4e65" /><Relationship Type="http://schemas.openxmlformats.org/officeDocument/2006/relationships/slide" Target="/ppt/slides/slide1.xml" Id="R962ef55a287e4caf" /><Relationship Type="http://schemas.openxmlformats.org/officeDocument/2006/relationships/slide" Target="/ppt/slides/slide2.xml" Id="Rafccaa3398ae4799" /><Relationship Type="http://schemas.openxmlformats.org/officeDocument/2006/relationships/slide" Target="/ppt/slides/slide3.xml" Id="R74b8c0f3caf64574" /><Relationship Type="http://schemas.openxmlformats.org/officeDocument/2006/relationships/slide" Target="/ppt/slides/slide4.xml" Id="R4e2ff9e5cc6f4863" /><Relationship Type="http://schemas.openxmlformats.org/officeDocument/2006/relationships/slide" Target="/ppt/slides/slide5.xml" Id="R17345e9801784466" /><Relationship Type="http://schemas.openxmlformats.org/officeDocument/2006/relationships/slide" Target="/ppt/slides/slide6.xml" Id="R859baaf57aef49ac" /><Relationship Type="http://schemas.openxmlformats.org/officeDocument/2006/relationships/slide" Target="/ppt/slides/slide7.xml" Id="R1938378a51bd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bf601320740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83217c2574776" /><Relationship Type="http://schemas.openxmlformats.org/officeDocument/2006/relationships/theme" Target="/ppt/slideMasters/theme/theme1.xml" Id="Rc5dde6e6a8b6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283217c257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72df5e76a4e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f8aac0c764a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c5847a86e46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9320d173e4c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d8c93b20b40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94134eee549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ac1d9894f49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SKARSNUTEN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SKARSNUTEN HOTELLDRIFT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68 661 030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−6 291 825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6 660 255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30 705 668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SKARSNUTEN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Holdeskaret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986 181 342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