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1254817cc447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c0d15621334587"/>
  </p:sldMasterIdLst>
  <p:sldIdLst>
    <p:sldId xmlns:r="http://schemas.openxmlformats.org/officeDocument/2006/relationships" id="256" r:id="R1287dd85b7f0424d"/>
    <p:sldId xmlns:r="http://schemas.openxmlformats.org/officeDocument/2006/relationships" id="257" r:id="R8646558895a74eb3"/>
    <p:sldId xmlns:r="http://schemas.openxmlformats.org/officeDocument/2006/relationships" id="258" r:id="Rebb250abea894572"/>
    <p:sldId xmlns:r="http://schemas.openxmlformats.org/officeDocument/2006/relationships" id="259" r:id="Raa9cfd728f7a46c9"/>
    <p:sldId xmlns:r="http://schemas.openxmlformats.org/officeDocument/2006/relationships" id="260" r:id="Rb9f4865009ea4894"/>
    <p:sldId xmlns:r="http://schemas.openxmlformats.org/officeDocument/2006/relationships" id="261" r:id="R5286e2ae7ce948e5"/>
    <p:sldId xmlns:r="http://schemas.openxmlformats.org/officeDocument/2006/relationships" id="262" r:id="Rc920fa304a32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0d15621334587" /><Relationship Type="http://schemas.openxmlformats.org/officeDocument/2006/relationships/slide" Target="/ppt/slides/slide1.xml" Id="R1287dd85b7f0424d" /><Relationship Type="http://schemas.openxmlformats.org/officeDocument/2006/relationships/slide" Target="/ppt/slides/slide2.xml" Id="R8646558895a74eb3" /><Relationship Type="http://schemas.openxmlformats.org/officeDocument/2006/relationships/slide" Target="/ppt/slides/slide3.xml" Id="Rebb250abea894572" /><Relationship Type="http://schemas.openxmlformats.org/officeDocument/2006/relationships/slide" Target="/ppt/slides/slide4.xml" Id="Raa9cfd728f7a46c9" /><Relationship Type="http://schemas.openxmlformats.org/officeDocument/2006/relationships/slide" Target="/ppt/slides/slide5.xml" Id="Rb9f4865009ea4894" /><Relationship Type="http://schemas.openxmlformats.org/officeDocument/2006/relationships/slide" Target="/ppt/slides/slide6.xml" Id="R5286e2ae7ce948e5" /><Relationship Type="http://schemas.openxmlformats.org/officeDocument/2006/relationships/slide" Target="/ppt/slides/slide7.xml" Id="Rc920fa304a32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48fca1b9f46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8ca69052d4959" /><Relationship Type="http://schemas.openxmlformats.org/officeDocument/2006/relationships/theme" Target="/ppt/slideMasters/theme/theme1.xml" Id="R0cc4f8a8118c4e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28ca69052d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821723bb341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5de2b688642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c32fb4ffa44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3082dedd046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cb0cfa1ce43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75dcdac1b41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36d40dc61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SKARSNUTEN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SKARSNUTEN HOTELL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15 770 935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5 162 521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−8 655 858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56 984 213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261 765 243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EMBRO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3183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986 181 350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