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aaf97304b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c41aa32874da5"/>
  </p:sldMasterIdLst>
  <p:sldIdLst>
    <p:sldId xmlns:r="http://schemas.openxmlformats.org/officeDocument/2006/relationships" id="256" r:id="Re40db8646dc740c0"/>
    <p:sldId xmlns:r="http://schemas.openxmlformats.org/officeDocument/2006/relationships" id="257" r:id="Ree8836bbbb304b29"/>
    <p:sldId xmlns:r="http://schemas.openxmlformats.org/officeDocument/2006/relationships" id="258" r:id="R1310d81f52fd409e"/>
    <p:sldId xmlns:r="http://schemas.openxmlformats.org/officeDocument/2006/relationships" id="259" r:id="R8492b42b0edb423c"/>
    <p:sldId xmlns:r="http://schemas.openxmlformats.org/officeDocument/2006/relationships" id="260" r:id="R8e1621700c454d47"/>
    <p:sldId xmlns:r="http://schemas.openxmlformats.org/officeDocument/2006/relationships" id="261" r:id="R7736a272fda34ce2"/>
    <p:sldId xmlns:r="http://schemas.openxmlformats.org/officeDocument/2006/relationships" id="262" r:id="R163a04afebb7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c41aa32874da5" /><Relationship Type="http://schemas.openxmlformats.org/officeDocument/2006/relationships/slide" Target="/ppt/slides/slide1.xml" Id="Re40db8646dc740c0" /><Relationship Type="http://schemas.openxmlformats.org/officeDocument/2006/relationships/slide" Target="/ppt/slides/slide2.xml" Id="Ree8836bbbb304b29" /><Relationship Type="http://schemas.openxmlformats.org/officeDocument/2006/relationships/slide" Target="/ppt/slides/slide3.xml" Id="R1310d81f52fd409e" /><Relationship Type="http://schemas.openxmlformats.org/officeDocument/2006/relationships/slide" Target="/ppt/slides/slide4.xml" Id="R8492b42b0edb423c" /><Relationship Type="http://schemas.openxmlformats.org/officeDocument/2006/relationships/slide" Target="/ppt/slides/slide5.xml" Id="R8e1621700c454d47" /><Relationship Type="http://schemas.openxmlformats.org/officeDocument/2006/relationships/slide" Target="/ppt/slides/slide6.xml" Id="R7736a272fda34ce2" /><Relationship Type="http://schemas.openxmlformats.org/officeDocument/2006/relationships/slide" Target="/ppt/slides/slide7.xml" Id="R163a04afebb7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fe92141ec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87f96e8f49f3" /><Relationship Type="http://schemas.openxmlformats.org/officeDocument/2006/relationships/theme" Target="/ppt/slideMasters/theme/theme1.xml" Id="Rcb8fe0b04587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187f96e8f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8c68da97b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cb20f3c71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4a9f0797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02a51136b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7f58b897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e39f1040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7cecdc35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