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ce917c240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21445696f4e6b"/>
  </p:sldMasterIdLst>
  <p:sldIdLst>
    <p:sldId xmlns:r="http://schemas.openxmlformats.org/officeDocument/2006/relationships" id="256" r:id="R41c9cb8cc26f4399"/>
    <p:sldId xmlns:r="http://schemas.openxmlformats.org/officeDocument/2006/relationships" id="257" r:id="R40b65c651e404bcb"/>
    <p:sldId xmlns:r="http://schemas.openxmlformats.org/officeDocument/2006/relationships" id="258" r:id="R29e0e880a43f472e"/>
    <p:sldId xmlns:r="http://schemas.openxmlformats.org/officeDocument/2006/relationships" id="259" r:id="Rf1aedf2baeac425f"/>
    <p:sldId xmlns:r="http://schemas.openxmlformats.org/officeDocument/2006/relationships" id="260" r:id="Rc111a1354d024187"/>
    <p:sldId xmlns:r="http://schemas.openxmlformats.org/officeDocument/2006/relationships" id="261" r:id="Rda6376f74dbd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21445696f4e6b" /><Relationship Type="http://schemas.openxmlformats.org/officeDocument/2006/relationships/slide" Target="/ppt/slides/slide1.xml" Id="R41c9cb8cc26f4399" /><Relationship Type="http://schemas.openxmlformats.org/officeDocument/2006/relationships/slide" Target="/ppt/slides/slide2.xml" Id="R40b65c651e404bcb" /><Relationship Type="http://schemas.openxmlformats.org/officeDocument/2006/relationships/slide" Target="/ppt/slides/slide3.xml" Id="R29e0e880a43f472e" /><Relationship Type="http://schemas.openxmlformats.org/officeDocument/2006/relationships/slide" Target="/ppt/slides/slide4.xml" Id="Rf1aedf2baeac425f" /><Relationship Type="http://schemas.openxmlformats.org/officeDocument/2006/relationships/slide" Target="/ppt/slides/slide5.xml" Id="Rc111a1354d024187" /><Relationship Type="http://schemas.openxmlformats.org/officeDocument/2006/relationships/slide" Target="/ppt/slides/slide6.xml" Id="Rda6376f74dbd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7e1343adb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a3d95a06140cc" /><Relationship Type="http://schemas.openxmlformats.org/officeDocument/2006/relationships/theme" Target="/ppt/slideMasters/theme/theme1.xml" Id="Ra207882ab5f8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a3d95a061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f609075c7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6282611a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4756b0989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bfdfdbac0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d05571940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0e970508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