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0613eb74e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6537394424649"/>
  </p:sldMasterIdLst>
  <p:sldIdLst>
    <p:sldId xmlns:r="http://schemas.openxmlformats.org/officeDocument/2006/relationships" id="256" r:id="R4922993b744a44bc"/>
    <p:sldId xmlns:r="http://schemas.openxmlformats.org/officeDocument/2006/relationships" id="257" r:id="R82d08580a4e9472f"/>
    <p:sldId xmlns:r="http://schemas.openxmlformats.org/officeDocument/2006/relationships" id="258" r:id="Rfc8adbfa7a1547e7"/>
    <p:sldId xmlns:r="http://schemas.openxmlformats.org/officeDocument/2006/relationships" id="259" r:id="R267d44ccf3d74e7b"/>
    <p:sldId xmlns:r="http://schemas.openxmlformats.org/officeDocument/2006/relationships" id="260" r:id="Rfbe73f730e16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6537394424649" /><Relationship Type="http://schemas.openxmlformats.org/officeDocument/2006/relationships/slide" Target="/ppt/slides/slide1.xml" Id="R4922993b744a44bc" /><Relationship Type="http://schemas.openxmlformats.org/officeDocument/2006/relationships/slide" Target="/ppt/slides/slide2.xml" Id="R82d08580a4e9472f" /><Relationship Type="http://schemas.openxmlformats.org/officeDocument/2006/relationships/slide" Target="/ppt/slides/slide3.xml" Id="Rfc8adbfa7a1547e7" /><Relationship Type="http://schemas.openxmlformats.org/officeDocument/2006/relationships/slide" Target="/ppt/slides/slide4.xml" Id="R267d44ccf3d74e7b" /><Relationship Type="http://schemas.openxmlformats.org/officeDocument/2006/relationships/slide" Target="/ppt/slides/slide5.xml" Id="Rfbe73f730e16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873f7d9ad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28a2182b84245" /><Relationship Type="http://schemas.openxmlformats.org/officeDocument/2006/relationships/theme" Target="/ppt/slideMasters/theme/theme1.xml" Id="Rf7f1264f2a51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28a2182b8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9d15d0ad1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2e56d4b9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20998aa2d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b3044f82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8f4532a7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