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1becf58a8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0c1ece2e6464a"/>
  </p:sldMasterIdLst>
  <p:sldIdLst>
    <p:sldId xmlns:r="http://schemas.openxmlformats.org/officeDocument/2006/relationships" id="256" r:id="R84614f75914d4655"/>
    <p:sldId xmlns:r="http://schemas.openxmlformats.org/officeDocument/2006/relationships" id="257" r:id="Rfb4650ec5ccb4683"/>
    <p:sldId xmlns:r="http://schemas.openxmlformats.org/officeDocument/2006/relationships" id="258" r:id="Rd7fc2b35a05942b1"/>
    <p:sldId xmlns:r="http://schemas.openxmlformats.org/officeDocument/2006/relationships" id="259" r:id="R535ba4026fbd493f"/>
    <p:sldId xmlns:r="http://schemas.openxmlformats.org/officeDocument/2006/relationships" id="260" r:id="R31effc6f38884d7c"/>
    <p:sldId xmlns:r="http://schemas.openxmlformats.org/officeDocument/2006/relationships" id="261" r:id="Rf24ac414149e4436"/>
    <p:sldId xmlns:r="http://schemas.openxmlformats.org/officeDocument/2006/relationships" id="262" r:id="R0d29d3259070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0c1ece2e6464a" /><Relationship Type="http://schemas.openxmlformats.org/officeDocument/2006/relationships/slide" Target="/ppt/slides/slide1.xml" Id="R84614f75914d4655" /><Relationship Type="http://schemas.openxmlformats.org/officeDocument/2006/relationships/slide" Target="/ppt/slides/slide2.xml" Id="Rfb4650ec5ccb4683" /><Relationship Type="http://schemas.openxmlformats.org/officeDocument/2006/relationships/slide" Target="/ppt/slides/slide3.xml" Id="Rd7fc2b35a05942b1" /><Relationship Type="http://schemas.openxmlformats.org/officeDocument/2006/relationships/slide" Target="/ppt/slides/slide4.xml" Id="R535ba4026fbd493f" /><Relationship Type="http://schemas.openxmlformats.org/officeDocument/2006/relationships/slide" Target="/ppt/slides/slide5.xml" Id="R31effc6f38884d7c" /><Relationship Type="http://schemas.openxmlformats.org/officeDocument/2006/relationships/slide" Target="/ppt/slides/slide6.xml" Id="Rf24ac414149e4436" /><Relationship Type="http://schemas.openxmlformats.org/officeDocument/2006/relationships/slide" Target="/ppt/slides/slide7.xml" Id="R0d29d3259070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6b010520b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f038d0308483f" /><Relationship Type="http://schemas.openxmlformats.org/officeDocument/2006/relationships/theme" Target="/ppt/slideMasters/theme/theme1.xml" Id="Raa67fc645f4a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f038d030848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1ee07224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358915d3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b97ed5b7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a572297bd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a92f955854b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b1ffc832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34701e58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CUMULUS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195 125 439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265 766 843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 ESBEN ADOLF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