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2bd39b08b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d85bd340b49b7"/>
  </p:sldMasterIdLst>
  <p:sldIdLst>
    <p:sldId xmlns:r="http://schemas.openxmlformats.org/officeDocument/2006/relationships" id="256" r:id="R966dff10857b4d67"/>
    <p:sldId xmlns:r="http://schemas.openxmlformats.org/officeDocument/2006/relationships" id="257" r:id="Rc783c3bea7334729"/>
    <p:sldId xmlns:r="http://schemas.openxmlformats.org/officeDocument/2006/relationships" id="258" r:id="R34be9c4055614872"/>
    <p:sldId xmlns:r="http://schemas.openxmlformats.org/officeDocument/2006/relationships" id="259" r:id="R00a7b5fa89b84bf3"/>
    <p:sldId xmlns:r="http://schemas.openxmlformats.org/officeDocument/2006/relationships" id="260" r:id="Rfe288ad2cf5343d4"/>
    <p:sldId xmlns:r="http://schemas.openxmlformats.org/officeDocument/2006/relationships" id="261" r:id="Rac2f3f6b3af841af"/>
    <p:sldId xmlns:r="http://schemas.openxmlformats.org/officeDocument/2006/relationships" id="262" r:id="Rf4b7bc08d4ce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d85bd340b49b7" /><Relationship Type="http://schemas.openxmlformats.org/officeDocument/2006/relationships/slide" Target="/ppt/slides/slide1.xml" Id="R966dff10857b4d67" /><Relationship Type="http://schemas.openxmlformats.org/officeDocument/2006/relationships/slide" Target="/ppt/slides/slide2.xml" Id="Rc783c3bea7334729" /><Relationship Type="http://schemas.openxmlformats.org/officeDocument/2006/relationships/slide" Target="/ppt/slides/slide3.xml" Id="R34be9c4055614872" /><Relationship Type="http://schemas.openxmlformats.org/officeDocument/2006/relationships/slide" Target="/ppt/slides/slide4.xml" Id="R00a7b5fa89b84bf3" /><Relationship Type="http://schemas.openxmlformats.org/officeDocument/2006/relationships/slide" Target="/ppt/slides/slide5.xml" Id="Rfe288ad2cf5343d4" /><Relationship Type="http://schemas.openxmlformats.org/officeDocument/2006/relationships/slide" Target="/ppt/slides/slide6.xml" Id="Rac2f3f6b3af841af" /><Relationship Type="http://schemas.openxmlformats.org/officeDocument/2006/relationships/slide" Target="/ppt/slides/slide7.xml" Id="Rf4b7bc08d4ce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5c48201d7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f55466b540a5" /><Relationship Type="http://schemas.openxmlformats.org/officeDocument/2006/relationships/theme" Target="/ppt/slideMasters/theme/theme1.xml" Id="Rba02e4710b83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ff55466b5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2c7caf55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d5eadf3f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966b7693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55a26aff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1d9cac15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31233d7c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878f2f28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