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651035b74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1c34cd37f40e1"/>
  </p:sldMasterIdLst>
  <p:sldIdLst>
    <p:sldId xmlns:r="http://schemas.openxmlformats.org/officeDocument/2006/relationships" id="256" r:id="R2bb28fea837e400d"/>
    <p:sldId xmlns:r="http://schemas.openxmlformats.org/officeDocument/2006/relationships" id="257" r:id="R78654b49feb7437f"/>
    <p:sldId xmlns:r="http://schemas.openxmlformats.org/officeDocument/2006/relationships" id="258" r:id="R0d7771edfeaa4a8d"/>
    <p:sldId xmlns:r="http://schemas.openxmlformats.org/officeDocument/2006/relationships" id="259" r:id="Rb58dfbe21a1d4e8f"/>
    <p:sldId xmlns:r="http://schemas.openxmlformats.org/officeDocument/2006/relationships" id="260" r:id="R40c591fe56f94676"/>
    <p:sldId xmlns:r="http://schemas.openxmlformats.org/officeDocument/2006/relationships" id="261" r:id="Rb8e6ea79531940ff"/>
    <p:sldId xmlns:r="http://schemas.openxmlformats.org/officeDocument/2006/relationships" id="262" r:id="R963956419c3c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1c34cd37f40e1" /><Relationship Type="http://schemas.openxmlformats.org/officeDocument/2006/relationships/slide" Target="/ppt/slides/slide1.xml" Id="R2bb28fea837e400d" /><Relationship Type="http://schemas.openxmlformats.org/officeDocument/2006/relationships/slide" Target="/ppt/slides/slide2.xml" Id="R78654b49feb7437f" /><Relationship Type="http://schemas.openxmlformats.org/officeDocument/2006/relationships/slide" Target="/ppt/slides/slide3.xml" Id="R0d7771edfeaa4a8d" /><Relationship Type="http://schemas.openxmlformats.org/officeDocument/2006/relationships/slide" Target="/ppt/slides/slide4.xml" Id="Rb58dfbe21a1d4e8f" /><Relationship Type="http://schemas.openxmlformats.org/officeDocument/2006/relationships/slide" Target="/ppt/slides/slide5.xml" Id="R40c591fe56f94676" /><Relationship Type="http://schemas.openxmlformats.org/officeDocument/2006/relationships/slide" Target="/ppt/slides/slide6.xml" Id="Rb8e6ea79531940ff" /><Relationship Type="http://schemas.openxmlformats.org/officeDocument/2006/relationships/slide" Target="/ppt/slides/slide7.xml" Id="R963956419c3c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10084929e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19e0e1094ecd" /><Relationship Type="http://schemas.openxmlformats.org/officeDocument/2006/relationships/theme" Target="/ppt/slideMasters/theme/theme1.xml" Id="Re10db173942a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119e0e109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40ecdbad9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c4bd8549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e032dcc4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1d2bcb6f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617646ccc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b95eb3e32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ee956e2b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91 330 118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330 718 653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690 100 884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986 361 707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