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78a5823e2f49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3979ac4f2d40d0"/>
  </p:sldMasterIdLst>
  <p:sldIdLst>
    <p:sldId xmlns:r="http://schemas.openxmlformats.org/officeDocument/2006/relationships" id="256" r:id="R3627d6b1efb543c0"/>
    <p:sldId xmlns:r="http://schemas.openxmlformats.org/officeDocument/2006/relationships" id="257" r:id="R65f0ac2bdb1c4d89"/>
    <p:sldId xmlns:r="http://schemas.openxmlformats.org/officeDocument/2006/relationships" id="258" r:id="R475515a1b80f47c0"/>
    <p:sldId xmlns:r="http://schemas.openxmlformats.org/officeDocument/2006/relationships" id="259" r:id="Ra6096f8f75544599"/>
    <p:sldId xmlns:r="http://schemas.openxmlformats.org/officeDocument/2006/relationships" id="260" r:id="R2d0f3b2dcbaa4cb5"/>
    <p:sldId xmlns:r="http://schemas.openxmlformats.org/officeDocument/2006/relationships" id="261" r:id="Rc8ed71d1b66941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3979ac4f2d40d0" /><Relationship Type="http://schemas.openxmlformats.org/officeDocument/2006/relationships/slide" Target="/ppt/slides/slide1.xml" Id="R3627d6b1efb543c0" /><Relationship Type="http://schemas.openxmlformats.org/officeDocument/2006/relationships/slide" Target="/ppt/slides/slide2.xml" Id="R65f0ac2bdb1c4d89" /><Relationship Type="http://schemas.openxmlformats.org/officeDocument/2006/relationships/slide" Target="/ppt/slides/slide3.xml" Id="R475515a1b80f47c0" /><Relationship Type="http://schemas.openxmlformats.org/officeDocument/2006/relationships/slide" Target="/ppt/slides/slide4.xml" Id="Ra6096f8f75544599" /><Relationship Type="http://schemas.openxmlformats.org/officeDocument/2006/relationships/slide" Target="/ppt/slides/slide5.xml" Id="R2d0f3b2dcbaa4cb5" /><Relationship Type="http://schemas.openxmlformats.org/officeDocument/2006/relationships/slide" Target="/ppt/slides/slide6.xml" Id="Rc8ed71d1b66941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4773bdff6e4e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b28fd9a5e4817" /><Relationship Type="http://schemas.openxmlformats.org/officeDocument/2006/relationships/theme" Target="/ppt/slideMasters/theme/theme1.xml" Id="R5b912a566f3144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3b28fd9a5e48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c217f18824b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5a4b82cc44c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25f1b74a04a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c949200e64d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65ad2e2dd4c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faa9592014b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