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5727f1f3a24a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042afd99924d03"/>
  </p:sldMasterIdLst>
  <p:sldIdLst>
    <p:sldId xmlns:r="http://schemas.openxmlformats.org/officeDocument/2006/relationships" id="256" r:id="R96f669f7b5de4092"/>
    <p:sldId xmlns:r="http://schemas.openxmlformats.org/officeDocument/2006/relationships" id="257" r:id="Re06267d423334685"/>
    <p:sldId xmlns:r="http://schemas.openxmlformats.org/officeDocument/2006/relationships" id="258" r:id="R29abfb367963483c"/>
    <p:sldId xmlns:r="http://schemas.openxmlformats.org/officeDocument/2006/relationships" id="259" r:id="R820d43a17a59488a"/>
    <p:sldId xmlns:r="http://schemas.openxmlformats.org/officeDocument/2006/relationships" id="260" r:id="R8994155e39df4d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042afd99924d03" /><Relationship Type="http://schemas.openxmlformats.org/officeDocument/2006/relationships/slide" Target="/ppt/slides/slide1.xml" Id="R96f669f7b5de4092" /><Relationship Type="http://schemas.openxmlformats.org/officeDocument/2006/relationships/slide" Target="/ppt/slides/slide2.xml" Id="Re06267d423334685" /><Relationship Type="http://schemas.openxmlformats.org/officeDocument/2006/relationships/slide" Target="/ppt/slides/slide3.xml" Id="R29abfb367963483c" /><Relationship Type="http://schemas.openxmlformats.org/officeDocument/2006/relationships/slide" Target="/ppt/slides/slide4.xml" Id="R820d43a17a59488a" /><Relationship Type="http://schemas.openxmlformats.org/officeDocument/2006/relationships/slide" Target="/ppt/slides/slide5.xml" Id="R8994155e39df4d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9851b925b243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962eaa00a4d3e" /><Relationship Type="http://schemas.openxmlformats.org/officeDocument/2006/relationships/theme" Target="/ppt/slideMasters/theme/theme1.xml" Id="Rbc33e19c994a46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4962eaa00a4d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a0cd73bb84a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ed2521acc43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8805ffeea47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d7034b0464a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fdd09213a46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FORMUESVEKST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FORMUESVEKST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