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3685709e8a043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177368fb6684365"/>
  </p:sldMasterIdLst>
  <p:sldIdLst>
    <p:sldId xmlns:r="http://schemas.openxmlformats.org/officeDocument/2006/relationships" id="256" r:id="R4bd52439c6bf40df"/>
    <p:sldId xmlns:r="http://schemas.openxmlformats.org/officeDocument/2006/relationships" id="257" r:id="R285f16ba1ad447fe"/>
    <p:sldId xmlns:r="http://schemas.openxmlformats.org/officeDocument/2006/relationships" id="258" r:id="R90fad22ba2454b0e"/>
    <p:sldId xmlns:r="http://schemas.openxmlformats.org/officeDocument/2006/relationships" id="259" r:id="R0969255d6283469f"/>
    <p:sldId xmlns:r="http://schemas.openxmlformats.org/officeDocument/2006/relationships" id="260" r:id="R16ed8eef744a4610"/>
    <p:sldId xmlns:r="http://schemas.openxmlformats.org/officeDocument/2006/relationships" id="261" r:id="Rac182809a0c3442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177368fb6684365" /><Relationship Type="http://schemas.openxmlformats.org/officeDocument/2006/relationships/slide" Target="/ppt/slides/slide1.xml" Id="R4bd52439c6bf40df" /><Relationship Type="http://schemas.openxmlformats.org/officeDocument/2006/relationships/slide" Target="/ppt/slides/slide2.xml" Id="R285f16ba1ad447fe" /><Relationship Type="http://schemas.openxmlformats.org/officeDocument/2006/relationships/slide" Target="/ppt/slides/slide3.xml" Id="R90fad22ba2454b0e" /><Relationship Type="http://schemas.openxmlformats.org/officeDocument/2006/relationships/slide" Target="/ppt/slides/slide4.xml" Id="R0969255d6283469f" /><Relationship Type="http://schemas.openxmlformats.org/officeDocument/2006/relationships/slide" Target="/ppt/slides/slide5.xml" Id="R16ed8eef744a4610" /><Relationship Type="http://schemas.openxmlformats.org/officeDocument/2006/relationships/slide" Target="/ppt/slides/slide6.xml" Id="Rac182809a0c3442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c2ed912b00463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910912811c44e6" /><Relationship Type="http://schemas.openxmlformats.org/officeDocument/2006/relationships/theme" Target="/ppt/slideMasters/theme/theme1.xml" Id="R5838407ace634ef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6910912811c44e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0098b37ca644d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77b8de4aed4e0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0d323b54084c1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fe00726eeb4a3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0fb65d66d24ce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b10135d245446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JÆRØK DA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JÆRØK DA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JÆRØK DA ble etablert [år] og holder til i Bryne.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JÆRØK DA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JÆRØK DA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JÆRØK DA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17 592 073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2 357 504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2 242 007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8 127 757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15 455 438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JÆRØK DA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Myrvegen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4344 Bryne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43  03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post@jarok.no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www.jarok.no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986 397 167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JÆRØK DA</a:t>
            </a:r>
          </a:p>
        </p:txBody>
      </p:sp>
    </p:spTree>
  </p:cSld>
  <p:clrMapOvr>
    <a:masterClrMapping xmlns:a="http://schemas.openxmlformats.org/drawingml/2006/main"/>
  </p:clrMapOvr>
</p:sld>
</file>