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c592980f4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5ed7d9d894298"/>
  </p:sldMasterIdLst>
  <p:sldIdLst>
    <p:sldId xmlns:r="http://schemas.openxmlformats.org/officeDocument/2006/relationships" id="256" r:id="Re957c105c0394e26"/>
    <p:sldId xmlns:r="http://schemas.openxmlformats.org/officeDocument/2006/relationships" id="257" r:id="R5bf4fc3bfc254ade"/>
    <p:sldId xmlns:r="http://schemas.openxmlformats.org/officeDocument/2006/relationships" id="258" r:id="R06f19d88b6e14231"/>
    <p:sldId xmlns:r="http://schemas.openxmlformats.org/officeDocument/2006/relationships" id="259" r:id="R0c400b3b48c14ed2"/>
    <p:sldId xmlns:r="http://schemas.openxmlformats.org/officeDocument/2006/relationships" id="260" r:id="R800304cf70444c99"/>
    <p:sldId xmlns:r="http://schemas.openxmlformats.org/officeDocument/2006/relationships" id="261" r:id="Rb00295add4314ffb"/>
    <p:sldId xmlns:r="http://schemas.openxmlformats.org/officeDocument/2006/relationships" id="262" r:id="R817fdd2bd826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5ed7d9d894298" /><Relationship Type="http://schemas.openxmlformats.org/officeDocument/2006/relationships/slide" Target="/ppt/slides/slide1.xml" Id="Re957c105c0394e26" /><Relationship Type="http://schemas.openxmlformats.org/officeDocument/2006/relationships/slide" Target="/ppt/slides/slide2.xml" Id="R5bf4fc3bfc254ade" /><Relationship Type="http://schemas.openxmlformats.org/officeDocument/2006/relationships/slide" Target="/ppt/slides/slide3.xml" Id="R06f19d88b6e14231" /><Relationship Type="http://schemas.openxmlformats.org/officeDocument/2006/relationships/slide" Target="/ppt/slides/slide4.xml" Id="R0c400b3b48c14ed2" /><Relationship Type="http://schemas.openxmlformats.org/officeDocument/2006/relationships/slide" Target="/ppt/slides/slide5.xml" Id="R800304cf70444c99" /><Relationship Type="http://schemas.openxmlformats.org/officeDocument/2006/relationships/slide" Target="/ppt/slides/slide6.xml" Id="Rb00295add4314ffb" /><Relationship Type="http://schemas.openxmlformats.org/officeDocument/2006/relationships/slide" Target="/ppt/slides/slide7.xml" Id="R817fdd2bd826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a42ae71aa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b6a4f64a04f2e" /><Relationship Type="http://schemas.openxmlformats.org/officeDocument/2006/relationships/theme" Target="/ppt/slideMasters/theme/theme1.xml" Id="R6b5df163e9ca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b6a4f64a0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b45727793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8093250bb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1d93a5915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b7847da53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220335598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04ecfdc4c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880bbcade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12 926 334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4 444 807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