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55856f49c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fbf49209a4011"/>
  </p:sldMasterIdLst>
  <p:sldIdLst>
    <p:sldId xmlns:r="http://schemas.openxmlformats.org/officeDocument/2006/relationships" id="256" r:id="R71b1eb33c64d44f9"/>
    <p:sldId xmlns:r="http://schemas.openxmlformats.org/officeDocument/2006/relationships" id="257" r:id="R5def235357634ed0"/>
    <p:sldId xmlns:r="http://schemas.openxmlformats.org/officeDocument/2006/relationships" id="258" r:id="Rbda204f516fd4690"/>
    <p:sldId xmlns:r="http://schemas.openxmlformats.org/officeDocument/2006/relationships" id="259" r:id="Rd2d6892349d04dd5"/>
    <p:sldId xmlns:r="http://schemas.openxmlformats.org/officeDocument/2006/relationships" id="260" r:id="R62186a90765547b6"/>
    <p:sldId xmlns:r="http://schemas.openxmlformats.org/officeDocument/2006/relationships" id="261" r:id="R5acbe0a91a1a4f99"/>
    <p:sldId xmlns:r="http://schemas.openxmlformats.org/officeDocument/2006/relationships" id="262" r:id="R8ca5ab3c257e47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fbf49209a4011" /><Relationship Type="http://schemas.openxmlformats.org/officeDocument/2006/relationships/slide" Target="/ppt/slides/slide1.xml" Id="R71b1eb33c64d44f9" /><Relationship Type="http://schemas.openxmlformats.org/officeDocument/2006/relationships/slide" Target="/ppt/slides/slide2.xml" Id="R5def235357634ed0" /><Relationship Type="http://schemas.openxmlformats.org/officeDocument/2006/relationships/slide" Target="/ppt/slides/slide3.xml" Id="Rbda204f516fd4690" /><Relationship Type="http://schemas.openxmlformats.org/officeDocument/2006/relationships/slide" Target="/ppt/slides/slide4.xml" Id="Rd2d6892349d04dd5" /><Relationship Type="http://schemas.openxmlformats.org/officeDocument/2006/relationships/slide" Target="/ppt/slides/slide5.xml" Id="R62186a90765547b6" /><Relationship Type="http://schemas.openxmlformats.org/officeDocument/2006/relationships/slide" Target="/ppt/slides/slide6.xml" Id="R5acbe0a91a1a4f99" /><Relationship Type="http://schemas.openxmlformats.org/officeDocument/2006/relationships/slide" Target="/ppt/slides/slide7.xml" Id="R8ca5ab3c257e47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85164553b49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9fa4e501a4acc" /><Relationship Type="http://schemas.openxmlformats.org/officeDocument/2006/relationships/theme" Target="/ppt/slideMasters/theme/theme1.xml" Id="Ra6083753d124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59fa4e501a4a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4bb0026664b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97949e9f3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47297e5a2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2bc1705aa45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59c14668f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3c7f0ebe04d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984ea9253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46 509 844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54 173 529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