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77e7e5353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70184515d456e"/>
  </p:sldMasterIdLst>
  <p:sldIdLst>
    <p:sldId xmlns:r="http://schemas.openxmlformats.org/officeDocument/2006/relationships" id="256" r:id="Ra095f87add104226"/>
    <p:sldId xmlns:r="http://schemas.openxmlformats.org/officeDocument/2006/relationships" id="257" r:id="Rf1ef403416e64906"/>
    <p:sldId xmlns:r="http://schemas.openxmlformats.org/officeDocument/2006/relationships" id="258" r:id="Rbed0da46bfe74e49"/>
    <p:sldId xmlns:r="http://schemas.openxmlformats.org/officeDocument/2006/relationships" id="259" r:id="R4b87e6af6e414553"/>
    <p:sldId xmlns:r="http://schemas.openxmlformats.org/officeDocument/2006/relationships" id="260" r:id="Rc5f8b276e6344bd2"/>
    <p:sldId xmlns:r="http://schemas.openxmlformats.org/officeDocument/2006/relationships" id="261" r:id="Re5b1f81280af4660"/>
    <p:sldId xmlns:r="http://schemas.openxmlformats.org/officeDocument/2006/relationships" id="262" r:id="Ra9cf5a620224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70184515d456e" /><Relationship Type="http://schemas.openxmlformats.org/officeDocument/2006/relationships/slide" Target="/ppt/slides/slide1.xml" Id="Ra095f87add104226" /><Relationship Type="http://schemas.openxmlformats.org/officeDocument/2006/relationships/slide" Target="/ppt/slides/slide2.xml" Id="Rf1ef403416e64906" /><Relationship Type="http://schemas.openxmlformats.org/officeDocument/2006/relationships/slide" Target="/ppt/slides/slide3.xml" Id="Rbed0da46bfe74e49" /><Relationship Type="http://schemas.openxmlformats.org/officeDocument/2006/relationships/slide" Target="/ppt/slides/slide4.xml" Id="R4b87e6af6e414553" /><Relationship Type="http://schemas.openxmlformats.org/officeDocument/2006/relationships/slide" Target="/ppt/slides/slide5.xml" Id="Rc5f8b276e6344bd2" /><Relationship Type="http://schemas.openxmlformats.org/officeDocument/2006/relationships/slide" Target="/ppt/slides/slide6.xml" Id="Re5b1f81280af4660" /><Relationship Type="http://schemas.openxmlformats.org/officeDocument/2006/relationships/slide" Target="/ppt/slides/slide7.xml" Id="Ra9cf5a620224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7284c4b08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f9b268b664d75" /><Relationship Type="http://schemas.openxmlformats.org/officeDocument/2006/relationships/theme" Target="/ppt/slideMasters/theme/theme1.xml" Id="R834011c37902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f9b268b66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ae3e35d39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ebbfb207040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9e9ff9ff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833428ca8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f859ba7e8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26366fa43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598dc99374f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REGNSKAP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BAKKAN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BAKKAN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Lonbakkvegen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gaute@bakkan.no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986 493 298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