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706f8670f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888be209545fb"/>
  </p:sldMasterIdLst>
  <p:sldIdLst>
    <p:sldId xmlns:r="http://schemas.openxmlformats.org/officeDocument/2006/relationships" id="256" r:id="R57fdac2b69754a4e"/>
    <p:sldId xmlns:r="http://schemas.openxmlformats.org/officeDocument/2006/relationships" id="257" r:id="Rc872da42331b462b"/>
    <p:sldId xmlns:r="http://schemas.openxmlformats.org/officeDocument/2006/relationships" id="258" r:id="Rf1f6617d8fbc44d5"/>
    <p:sldId xmlns:r="http://schemas.openxmlformats.org/officeDocument/2006/relationships" id="259" r:id="R8848e282c0544597"/>
    <p:sldId xmlns:r="http://schemas.openxmlformats.org/officeDocument/2006/relationships" id="260" r:id="Rc5c9591e570e4567"/>
    <p:sldId xmlns:r="http://schemas.openxmlformats.org/officeDocument/2006/relationships" id="261" r:id="R135ab8cfed734b86"/>
    <p:sldId xmlns:r="http://schemas.openxmlformats.org/officeDocument/2006/relationships" id="262" r:id="Ra9b824d03c89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888be209545fb" /><Relationship Type="http://schemas.openxmlformats.org/officeDocument/2006/relationships/slide" Target="/ppt/slides/slide1.xml" Id="R57fdac2b69754a4e" /><Relationship Type="http://schemas.openxmlformats.org/officeDocument/2006/relationships/slide" Target="/ppt/slides/slide2.xml" Id="Rc872da42331b462b" /><Relationship Type="http://schemas.openxmlformats.org/officeDocument/2006/relationships/slide" Target="/ppt/slides/slide3.xml" Id="Rf1f6617d8fbc44d5" /><Relationship Type="http://schemas.openxmlformats.org/officeDocument/2006/relationships/slide" Target="/ppt/slides/slide4.xml" Id="R8848e282c0544597" /><Relationship Type="http://schemas.openxmlformats.org/officeDocument/2006/relationships/slide" Target="/ppt/slides/slide5.xml" Id="Rc5c9591e570e4567" /><Relationship Type="http://schemas.openxmlformats.org/officeDocument/2006/relationships/slide" Target="/ppt/slides/slide6.xml" Id="R135ab8cfed734b86" /><Relationship Type="http://schemas.openxmlformats.org/officeDocument/2006/relationships/slide" Target="/ppt/slides/slide7.xml" Id="Ra9b824d03c89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e08bb088b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c48d79b6409b" /><Relationship Type="http://schemas.openxmlformats.org/officeDocument/2006/relationships/theme" Target="/ppt/slideMasters/theme/theme1.xml" Id="Rc603fe874726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8c48d79b6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245ed7c9540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05e7dd10d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ec19b543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1d8a485f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69d96760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e98ecbe49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38fa2dce0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32 253 000 000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32 468 000 000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