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eff6bbb46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04449859f43d6"/>
  </p:sldMasterIdLst>
  <p:sldIdLst>
    <p:sldId xmlns:r="http://schemas.openxmlformats.org/officeDocument/2006/relationships" id="256" r:id="R2f4f8f3241874dbb"/>
    <p:sldId xmlns:r="http://schemas.openxmlformats.org/officeDocument/2006/relationships" id="257" r:id="R72463bcd580e412d"/>
    <p:sldId xmlns:r="http://schemas.openxmlformats.org/officeDocument/2006/relationships" id="258" r:id="R366123dfd7cc46eb"/>
    <p:sldId xmlns:r="http://schemas.openxmlformats.org/officeDocument/2006/relationships" id="259" r:id="R0b8106e499294646"/>
    <p:sldId xmlns:r="http://schemas.openxmlformats.org/officeDocument/2006/relationships" id="260" r:id="R565f9b71117d42b8"/>
    <p:sldId xmlns:r="http://schemas.openxmlformats.org/officeDocument/2006/relationships" id="261" r:id="R456d3accf067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04449859f43d6" /><Relationship Type="http://schemas.openxmlformats.org/officeDocument/2006/relationships/slide" Target="/ppt/slides/slide1.xml" Id="R2f4f8f3241874dbb" /><Relationship Type="http://schemas.openxmlformats.org/officeDocument/2006/relationships/slide" Target="/ppt/slides/slide2.xml" Id="R72463bcd580e412d" /><Relationship Type="http://schemas.openxmlformats.org/officeDocument/2006/relationships/slide" Target="/ppt/slides/slide3.xml" Id="R366123dfd7cc46eb" /><Relationship Type="http://schemas.openxmlformats.org/officeDocument/2006/relationships/slide" Target="/ppt/slides/slide4.xml" Id="R0b8106e499294646" /><Relationship Type="http://schemas.openxmlformats.org/officeDocument/2006/relationships/slide" Target="/ppt/slides/slide5.xml" Id="R565f9b71117d42b8" /><Relationship Type="http://schemas.openxmlformats.org/officeDocument/2006/relationships/slide" Target="/ppt/slides/slide6.xml" Id="R456d3accf067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83732395a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e41fc9274efd" /><Relationship Type="http://schemas.openxmlformats.org/officeDocument/2006/relationships/theme" Target="/ppt/slideMasters/theme/theme1.xml" Id="R01cf6f6cd34b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fe41fc927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f9ca5f92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81b38ae4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5487a52f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ffb77db7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cc99deec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e2358a1e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