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8cd9d0edb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8937ad8304920"/>
  </p:sldMasterIdLst>
  <p:sldIdLst>
    <p:sldId xmlns:r="http://schemas.openxmlformats.org/officeDocument/2006/relationships" id="256" r:id="Rda08b1622fa249cb"/>
    <p:sldId xmlns:r="http://schemas.openxmlformats.org/officeDocument/2006/relationships" id="257" r:id="R6202a43d4f5e4b3d"/>
    <p:sldId xmlns:r="http://schemas.openxmlformats.org/officeDocument/2006/relationships" id="258" r:id="R5da2573461874e48"/>
    <p:sldId xmlns:r="http://schemas.openxmlformats.org/officeDocument/2006/relationships" id="259" r:id="Ra66bd4070d9047ec"/>
    <p:sldId xmlns:r="http://schemas.openxmlformats.org/officeDocument/2006/relationships" id="260" r:id="R868c352aab92480b"/>
    <p:sldId xmlns:r="http://schemas.openxmlformats.org/officeDocument/2006/relationships" id="261" r:id="R580ba357180e46e2"/>
    <p:sldId xmlns:r="http://schemas.openxmlformats.org/officeDocument/2006/relationships" id="262" r:id="R16c818fe771c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8937ad8304920" /><Relationship Type="http://schemas.openxmlformats.org/officeDocument/2006/relationships/slide" Target="/ppt/slides/slide1.xml" Id="Rda08b1622fa249cb" /><Relationship Type="http://schemas.openxmlformats.org/officeDocument/2006/relationships/slide" Target="/ppt/slides/slide2.xml" Id="R6202a43d4f5e4b3d" /><Relationship Type="http://schemas.openxmlformats.org/officeDocument/2006/relationships/slide" Target="/ppt/slides/slide3.xml" Id="R5da2573461874e48" /><Relationship Type="http://schemas.openxmlformats.org/officeDocument/2006/relationships/slide" Target="/ppt/slides/slide4.xml" Id="Ra66bd4070d9047ec" /><Relationship Type="http://schemas.openxmlformats.org/officeDocument/2006/relationships/slide" Target="/ppt/slides/slide5.xml" Id="R868c352aab92480b" /><Relationship Type="http://schemas.openxmlformats.org/officeDocument/2006/relationships/slide" Target="/ppt/slides/slide6.xml" Id="R580ba357180e46e2" /><Relationship Type="http://schemas.openxmlformats.org/officeDocument/2006/relationships/slide" Target="/ppt/slides/slide7.xml" Id="R16c818fe771c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2d65b23e5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b05d1e3b4bad" /><Relationship Type="http://schemas.openxmlformats.org/officeDocument/2006/relationships/theme" Target="/ppt/slideMasters/theme/theme1.xml" Id="R3371e78fef13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8b05d1e3b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6219524e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c960ca82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2bd2be95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a84b2702f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28a7b6f9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de7b7b86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4d2ed29f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