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198980362046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56f0ea2f35445b"/>
  </p:sldMasterIdLst>
  <p:sldIdLst>
    <p:sldId xmlns:r="http://schemas.openxmlformats.org/officeDocument/2006/relationships" id="256" r:id="R3ff4e7603f6241e1"/>
    <p:sldId xmlns:r="http://schemas.openxmlformats.org/officeDocument/2006/relationships" id="257" r:id="R96114a080ec6499d"/>
    <p:sldId xmlns:r="http://schemas.openxmlformats.org/officeDocument/2006/relationships" id="258" r:id="R3fe3aaf600594639"/>
    <p:sldId xmlns:r="http://schemas.openxmlformats.org/officeDocument/2006/relationships" id="259" r:id="R50f818d634044c36"/>
    <p:sldId xmlns:r="http://schemas.openxmlformats.org/officeDocument/2006/relationships" id="260" r:id="R9c9ebff501764366"/>
    <p:sldId xmlns:r="http://schemas.openxmlformats.org/officeDocument/2006/relationships" id="261" r:id="R09a82e410b8844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6f0ea2f35445b" /><Relationship Type="http://schemas.openxmlformats.org/officeDocument/2006/relationships/slide" Target="/ppt/slides/slide1.xml" Id="R3ff4e7603f6241e1" /><Relationship Type="http://schemas.openxmlformats.org/officeDocument/2006/relationships/slide" Target="/ppt/slides/slide2.xml" Id="R96114a080ec6499d" /><Relationship Type="http://schemas.openxmlformats.org/officeDocument/2006/relationships/slide" Target="/ppt/slides/slide3.xml" Id="R3fe3aaf600594639" /><Relationship Type="http://schemas.openxmlformats.org/officeDocument/2006/relationships/slide" Target="/ppt/slides/slide4.xml" Id="R50f818d634044c36" /><Relationship Type="http://schemas.openxmlformats.org/officeDocument/2006/relationships/slide" Target="/ppt/slides/slide5.xml" Id="R9c9ebff501764366" /><Relationship Type="http://schemas.openxmlformats.org/officeDocument/2006/relationships/slide" Target="/ppt/slides/slide6.xml" Id="R09a82e410b8844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fc9a44127a4b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61c84c59f4111" /><Relationship Type="http://schemas.openxmlformats.org/officeDocument/2006/relationships/theme" Target="/ppt/slideMasters/theme/theme1.xml" Id="R7fec4221dee048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f61c84c59f41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6f9f93c4147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00ff86af946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158571cde41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915ba38a447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0550200394d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bd453f8e843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PRICEWATERHOUSECOOPERS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resepsjonen.pwc@pwc.com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987 009 713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