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f6ab5c449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d40e9c0754a44"/>
  </p:sldMasterIdLst>
  <p:sldIdLst>
    <p:sldId xmlns:r="http://schemas.openxmlformats.org/officeDocument/2006/relationships" id="256" r:id="Ra594cc3168cc4afc"/>
    <p:sldId xmlns:r="http://schemas.openxmlformats.org/officeDocument/2006/relationships" id="257" r:id="R7a6b04a47c1f4235"/>
    <p:sldId xmlns:r="http://schemas.openxmlformats.org/officeDocument/2006/relationships" id="258" r:id="R84fbdec7da664955"/>
    <p:sldId xmlns:r="http://schemas.openxmlformats.org/officeDocument/2006/relationships" id="259" r:id="R9b49241118b94c93"/>
    <p:sldId xmlns:r="http://schemas.openxmlformats.org/officeDocument/2006/relationships" id="260" r:id="R3eb6d749ddbf4d26"/>
    <p:sldId xmlns:r="http://schemas.openxmlformats.org/officeDocument/2006/relationships" id="261" r:id="R73cb43a7f1bc4529"/>
    <p:sldId xmlns:r="http://schemas.openxmlformats.org/officeDocument/2006/relationships" id="262" r:id="R41245fa86187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d40e9c0754a44" /><Relationship Type="http://schemas.openxmlformats.org/officeDocument/2006/relationships/slide" Target="/ppt/slides/slide1.xml" Id="Ra594cc3168cc4afc" /><Relationship Type="http://schemas.openxmlformats.org/officeDocument/2006/relationships/slide" Target="/ppt/slides/slide2.xml" Id="R7a6b04a47c1f4235" /><Relationship Type="http://schemas.openxmlformats.org/officeDocument/2006/relationships/slide" Target="/ppt/slides/slide3.xml" Id="R84fbdec7da664955" /><Relationship Type="http://schemas.openxmlformats.org/officeDocument/2006/relationships/slide" Target="/ppt/slides/slide4.xml" Id="R9b49241118b94c93" /><Relationship Type="http://schemas.openxmlformats.org/officeDocument/2006/relationships/slide" Target="/ppt/slides/slide5.xml" Id="R3eb6d749ddbf4d26" /><Relationship Type="http://schemas.openxmlformats.org/officeDocument/2006/relationships/slide" Target="/ppt/slides/slide6.xml" Id="R73cb43a7f1bc4529" /><Relationship Type="http://schemas.openxmlformats.org/officeDocument/2006/relationships/slide" Target="/ppt/slides/slide7.xml" Id="R41245fa86187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662d2692c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9db4fa87c4048" /><Relationship Type="http://schemas.openxmlformats.org/officeDocument/2006/relationships/theme" Target="/ppt/slideMasters/theme/theme1.xml" Id="R467dd92f1558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9db4fa87c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89f1850b745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e37173576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9d87a8c0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695b4e9a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081cd938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d7ebb4415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c93e6d0f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