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b3ad1e947848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cdd966123f4706"/>
  </p:sldMasterIdLst>
  <p:sldIdLst>
    <p:sldId xmlns:r="http://schemas.openxmlformats.org/officeDocument/2006/relationships" id="256" r:id="Rb9a3e00a8a5e45cd"/>
    <p:sldId xmlns:r="http://schemas.openxmlformats.org/officeDocument/2006/relationships" id="257" r:id="R234369fba34942e2"/>
    <p:sldId xmlns:r="http://schemas.openxmlformats.org/officeDocument/2006/relationships" id="258" r:id="R6085da8ad11446d1"/>
    <p:sldId xmlns:r="http://schemas.openxmlformats.org/officeDocument/2006/relationships" id="259" r:id="R6e763339ed064854"/>
    <p:sldId xmlns:r="http://schemas.openxmlformats.org/officeDocument/2006/relationships" id="260" r:id="R1555ad71325f4015"/>
    <p:sldId xmlns:r="http://schemas.openxmlformats.org/officeDocument/2006/relationships" id="261" r:id="Rdd31e9d9b5f24c76"/>
    <p:sldId xmlns:r="http://schemas.openxmlformats.org/officeDocument/2006/relationships" id="262" r:id="R036208e1f97846e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cdd966123f4706" /><Relationship Type="http://schemas.openxmlformats.org/officeDocument/2006/relationships/slide" Target="/ppt/slides/slide1.xml" Id="Rb9a3e00a8a5e45cd" /><Relationship Type="http://schemas.openxmlformats.org/officeDocument/2006/relationships/slide" Target="/ppt/slides/slide2.xml" Id="R234369fba34942e2" /><Relationship Type="http://schemas.openxmlformats.org/officeDocument/2006/relationships/slide" Target="/ppt/slides/slide3.xml" Id="R6085da8ad11446d1" /><Relationship Type="http://schemas.openxmlformats.org/officeDocument/2006/relationships/slide" Target="/ppt/slides/slide4.xml" Id="R6e763339ed064854" /><Relationship Type="http://schemas.openxmlformats.org/officeDocument/2006/relationships/slide" Target="/ppt/slides/slide5.xml" Id="R1555ad71325f4015" /><Relationship Type="http://schemas.openxmlformats.org/officeDocument/2006/relationships/slide" Target="/ppt/slides/slide6.xml" Id="Rdd31e9d9b5f24c76" /><Relationship Type="http://schemas.openxmlformats.org/officeDocument/2006/relationships/slide" Target="/ppt/slides/slide7.xml" Id="R036208e1f97846e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0bab7b94df4d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3a53ecf09c4ef2" /><Relationship Type="http://schemas.openxmlformats.org/officeDocument/2006/relationships/theme" Target="/ppt/slideMasters/theme/theme1.xml" Id="R4fba08fc19da406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e3a53ecf09c4ef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ad92747e0546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8053fe2775413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9b72bf327a466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1ce76cf17e47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01b9f2082a440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795c49b6e8424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5d78835e8541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PRICEWATERHOUSECOOPERS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PRICEWATERHOUSECOOPERS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PRICEWATERHOUSECOOPERS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PRICEWATERHOUSECOOPERS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PRICEWATERHOUSECOOPERS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PRICEWATERHOUSECOOPERS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4 235 661 000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1 028 950 000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991 532 000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533 331 000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2 812 085 000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PRICEWATERHOUSECOOPERS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PRICEWATERHOUSECOOPERS AS  –  11,7 %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AMU INVEST AS  –  1,2 %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BEJ INVEST AS  –  1,2 %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EAA INVEST AS  –  1,2 %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EHL INVEST AS  –  1,2 %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ELM INVEST AS  –  1,2 %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PRICEWATERHOUSECOOPERS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 Eufemias gate 71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95 26 00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resepsjonen.pwc@pwc.com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www.pwc.com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987 009 713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PRICEWATERHOUSECOOPERS AS</a:t>
            </a:r>
          </a:p>
        </p:txBody>
      </p:sp>
    </p:spTree>
  </p:cSld>
  <p:clrMapOvr>
    <a:masterClrMapping xmlns:a="http://schemas.openxmlformats.org/drawingml/2006/main"/>
  </p:clrMapOvr>
</p:sld>
</file>