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0a2187bfb647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70079b310249fa"/>
  </p:sldMasterIdLst>
  <p:sldIdLst>
    <p:sldId xmlns:r="http://schemas.openxmlformats.org/officeDocument/2006/relationships" id="256" r:id="Rba48c0efb06e4def"/>
    <p:sldId xmlns:r="http://schemas.openxmlformats.org/officeDocument/2006/relationships" id="257" r:id="Rc650a7c961ef489c"/>
    <p:sldId xmlns:r="http://schemas.openxmlformats.org/officeDocument/2006/relationships" id="258" r:id="Rf7b983d1e4334449"/>
    <p:sldId xmlns:r="http://schemas.openxmlformats.org/officeDocument/2006/relationships" id="259" r:id="Rfe5afa7666bc42f7"/>
    <p:sldId xmlns:r="http://schemas.openxmlformats.org/officeDocument/2006/relationships" id="260" r:id="R6c484aa6276a44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0079b310249fa" /><Relationship Type="http://schemas.openxmlformats.org/officeDocument/2006/relationships/slide" Target="/ppt/slides/slide1.xml" Id="Rba48c0efb06e4def" /><Relationship Type="http://schemas.openxmlformats.org/officeDocument/2006/relationships/slide" Target="/ppt/slides/slide2.xml" Id="Rc650a7c961ef489c" /><Relationship Type="http://schemas.openxmlformats.org/officeDocument/2006/relationships/slide" Target="/ppt/slides/slide3.xml" Id="Rf7b983d1e4334449" /><Relationship Type="http://schemas.openxmlformats.org/officeDocument/2006/relationships/slide" Target="/ppt/slides/slide4.xml" Id="Rfe5afa7666bc42f7" /><Relationship Type="http://schemas.openxmlformats.org/officeDocument/2006/relationships/slide" Target="/ppt/slides/slide5.xml" Id="R6c484aa6276a44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a26f027874b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16aaf0fdc4b8d" /><Relationship Type="http://schemas.openxmlformats.org/officeDocument/2006/relationships/theme" Target="/ppt/slideMasters/theme/theme1.xml" Id="R98ea084bc76149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716aaf0fdc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1fb4c7ab74e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06d42662742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48e887b8f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edca50f6340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7ec59a66c4a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