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1ebd57ba6724e9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98528a67454027"/>
  </p:sldMasterIdLst>
  <p:sldIdLst>
    <p:sldId xmlns:r="http://schemas.openxmlformats.org/officeDocument/2006/relationships" id="256" r:id="R8a9ed29547644c55"/>
    <p:sldId xmlns:r="http://schemas.openxmlformats.org/officeDocument/2006/relationships" id="257" r:id="Rae9e43f6de6040f8"/>
    <p:sldId xmlns:r="http://schemas.openxmlformats.org/officeDocument/2006/relationships" id="258" r:id="Rb3d4137ecc3e47e4"/>
    <p:sldId xmlns:r="http://schemas.openxmlformats.org/officeDocument/2006/relationships" id="259" r:id="Rf7b2d6d695b2403e"/>
    <p:sldId xmlns:r="http://schemas.openxmlformats.org/officeDocument/2006/relationships" id="260" r:id="R4d0bba5cc92f402e"/>
    <p:sldId xmlns:r="http://schemas.openxmlformats.org/officeDocument/2006/relationships" id="261" r:id="R4fb224e3a44c4730"/>
    <p:sldId xmlns:r="http://schemas.openxmlformats.org/officeDocument/2006/relationships" id="262" r:id="R368569a8ed264d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98528a67454027" /><Relationship Type="http://schemas.openxmlformats.org/officeDocument/2006/relationships/slide" Target="/ppt/slides/slide1.xml" Id="R8a9ed29547644c55" /><Relationship Type="http://schemas.openxmlformats.org/officeDocument/2006/relationships/slide" Target="/ppt/slides/slide2.xml" Id="Rae9e43f6de6040f8" /><Relationship Type="http://schemas.openxmlformats.org/officeDocument/2006/relationships/slide" Target="/ppt/slides/slide3.xml" Id="Rb3d4137ecc3e47e4" /><Relationship Type="http://schemas.openxmlformats.org/officeDocument/2006/relationships/slide" Target="/ppt/slides/slide4.xml" Id="Rf7b2d6d695b2403e" /><Relationship Type="http://schemas.openxmlformats.org/officeDocument/2006/relationships/slide" Target="/ppt/slides/slide5.xml" Id="R4d0bba5cc92f402e" /><Relationship Type="http://schemas.openxmlformats.org/officeDocument/2006/relationships/slide" Target="/ppt/slides/slide6.xml" Id="R4fb224e3a44c4730" /><Relationship Type="http://schemas.openxmlformats.org/officeDocument/2006/relationships/slide" Target="/ppt/slides/slide7.xml" Id="R368569a8ed264d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85cafcc4af463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77abdd37a54a3c" /><Relationship Type="http://schemas.openxmlformats.org/officeDocument/2006/relationships/theme" Target="/ppt/slideMasters/theme/theme1.xml" Id="R69407b8a0788484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77abdd37a54a3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464d7eff0844d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1c94630414c8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70b8e5f7347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c040188a747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b94513e3048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774617a8ff40f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a84c818ccc4b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TRYSIL HOTELLUTVIKLING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TRYSIL HOTELLUTVIKLING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23 954 092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12 814 235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16 686 016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179 885 649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358 180 228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SKIAB NORGESFASTIGHETER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Newsec PAM AS, Beddingen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7042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44 90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info.trysil@radissonsas.no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987 054 409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TRYSIL HOTELLUTVIKLING AS</a:t>
            </a:r>
          </a:p>
        </p:txBody>
      </p:sp>
    </p:spTree>
  </p:cSld>
  <p:clrMapOvr>
    <a:masterClrMapping xmlns:a="http://schemas.openxmlformats.org/drawingml/2006/main"/>
  </p:clrMapOvr>
</p:sld>
</file>