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405ce47f4e47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716b44c3e4299"/>
  </p:sldMasterIdLst>
  <p:sldIdLst>
    <p:sldId xmlns:r="http://schemas.openxmlformats.org/officeDocument/2006/relationships" id="256" r:id="Re7ff0f258b554fd0"/>
    <p:sldId xmlns:r="http://schemas.openxmlformats.org/officeDocument/2006/relationships" id="257" r:id="R2c246233af2f4f1f"/>
    <p:sldId xmlns:r="http://schemas.openxmlformats.org/officeDocument/2006/relationships" id="258" r:id="Rfe7698d0b8874a35"/>
    <p:sldId xmlns:r="http://schemas.openxmlformats.org/officeDocument/2006/relationships" id="259" r:id="Rdfb647cda95a4899"/>
    <p:sldId xmlns:r="http://schemas.openxmlformats.org/officeDocument/2006/relationships" id="260" r:id="Rb3eea50c97044529"/>
    <p:sldId xmlns:r="http://schemas.openxmlformats.org/officeDocument/2006/relationships" id="261" r:id="R8437a21f77c44639"/>
    <p:sldId xmlns:r="http://schemas.openxmlformats.org/officeDocument/2006/relationships" id="262" r:id="R05105bf2c147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716b44c3e4299" /><Relationship Type="http://schemas.openxmlformats.org/officeDocument/2006/relationships/slide" Target="/ppt/slides/slide1.xml" Id="Re7ff0f258b554fd0" /><Relationship Type="http://schemas.openxmlformats.org/officeDocument/2006/relationships/slide" Target="/ppt/slides/slide2.xml" Id="R2c246233af2f4f1f" /><Relationship Type="http://schemas.openxmlformats.org/officeDocument/2006/relationships/slide" Target="/ppt/slides/slide3.xml" Id="Rfe7698d0b8874a35" /><Relationship Type="http://schemas.openxmlformats.org/officeDocument/2006/relationships/slide" Target="/ppt/slides/slide4.xml" Id="Rdfb647cda95a4899" /><Relationship Type="http://schemas.openxmlformats.org/officeDocument/2006/relationships/slide" Target="/ppt/slides/slide5.xml" Id="Rb3eea50c97044529" /><Relationship Type="http://schemas.openxmlformats.org/officeDocument/2006/relationships/slide" Target="/ppt/slides/slide6.xml" Id="R8437a21f77c44639" /><Relationship Type="http://schemas.openxmlformats.org/officeDocument/2006/relationships/slide" Target="/ppt/slides/slide7.xml" Id="R05105bf2c147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1ecfceddf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a6aafc5f4c67" /><Relationship Type="http://schemas.openxmlformats.org/officeDocument/2006/relationships/theme" Target="/ppt/slideMasters/theme/theme1.xml" Id="R17f653692651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2a6aafc5f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2a4cc536b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28d8ec1e8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4578ff91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4e096b74b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26b978c86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08b81f435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ce8edc77d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TROLLBORG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TROLLBORG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30 837 328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25 102 019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712 661 328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1 238 321 265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 –  13,2 %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30 51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987 067 659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