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1e5a0dabf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37031d42e4fa9"/>
  </p:sldMasterIdLst>
  <p:sldIdLst>
    <p:sldId xmlns:r="http://schemas.openxmlformats.org/officeDocument/2006/relationships" id="256" r:id="R47c3d8c9b1b0482f"/>
    <p:sldId xmlns:r="http://schemas.openxmlformats.org/officeDocument/2006/relationships" id="257" r:id="R4b9f3086210d40d3"/>
    <p:sldId xmlns:r="http://schemas.openxmlformats.org/officeDocument/2006/relationships" id="258" r:id="R45384097a73c41a2"/>
    <p:sldId xmlns:r="http://schemas.openxmlformats.org/officeDocument/2006/relationships" id="259" r:id="R9122ee6c3cf74aba"/>
    <p:sldId xmlns:r="http://schemas.openxmlformats.org/officeDocument/2006/relationships" id="260" r:id="R06d4019ddb7247f9"/>
    <p:sldId xmlns:r="http://schemas.openxmlformats.org/officeDocument/2006/relationships" id="261" r:id="Rfa2fbfada56b43dd"/>
    <p:sldId xmlns:r="http://schemas.openxmlformats.org/officeDocument/2006/relationships" id="262" r:id="R713a99189d32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7031d42e4fa9" /><Relationship Type="http://schemas.openxmlformats.org/officeDocument/2006/relationships/slide" Target="/ppt/slides/slide1.xml" Id="R47c3d8c9b1b0482f" /><Relationship Type="http://schemas.openxmlformats.org/officeDocument/2006/relationships/slide" Target="/ppt/slides/slide2.xml" Id="R4b9f3086210d40d3" /><Relationship Type="http://schemas.openxmlformats.org/officeDocument/2006/relationships/slide" Target="/ppt/slides/slide3.xml" Id="R45384097a73c41a2" /><Relationship Type="http://schemas.openxmlformats.org/officeDocument/2006/relationships/slide" Target="/ppt/slides/slide4.xml" Id="R9122ee6c3cf74aba" /><Relationship Type="http://schemas.openxmlformats.org/officeDocument/2006/relationships/slide" Target="/ppt/slides/slide5.xml" Id="R06d4019ddb7247f9" /><Relationship Type="http://schemas.openxmlformats.org/officeDocument/2006/relationships/slide" Target="/ppt/slides/slide6.xml" Id="Rfa2fbfada56b43dd" /><Relationship Type="http://schemas.openxmlformats.org/officeDocument/2006/relationships/slide" Target="/ppt/slides/slide7.xml" Id="R713a99189d32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3ac2978d6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923eacf640d8" /><Relationship Type="http://schemas.openxmlformats.org/officeDocument/2006/relationships/theme" Target="/ppt/slideMasters/theme/theme1.xml" Id="Rb65dce577cbe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7923eacf6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e2c750be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0fac88c4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f44a93b8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118579e4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70c7a02b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08854c79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b884a36d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