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49b4117c1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8ad92461f43c6"/>
  </p:sldMasterIdLst>
  <p:sldIdLst>
    <p:sldId xmlns:r="http://schemas.openxmlformats.org/officeDocument/2006/relationships" id="256" r:id="R791d89f200804633"/>
    <p:sldId xmlns:r="http://schemas.openxmlformats.org/officeDocument/2006/relationships" id="257" r:id="Rf24b03a79c734624"/>
    <p:sldId xmlns:r="http://schemas.openxmlformats.org/officeDocument/2006/relationships" id="258" r:id="Rf4d13fa2ff3b4a24"/>
    <p:sldId xmlns:r="http://schemas.openxmlformats.org/officeDocument/2006/relationships" id="259" r:id="R4293bfbe914247f2"/>
    <p:sldId xmlns:r="http://schemas.openxmlformats.org/officeDocument/2006/relationships" id="260" r:id="R616c6d7419fc48bd"/>
    <p:sldId xmlns:r="http://schemas.openxmlformats.org/officeDocument/2006/relationships" id="261" r:id="Rb3d84b89b3164c91"/>
    <p:sldId xmlns:r="http://schemas.openxmlformats.org/officeDocument/2006/relationships" id="262" r:id="R2a4765bd664b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8ad92461f43c6" /><Relationship Type="http://schemas.openxmlformats.org/officeDocument/2006/relationships/slide" Target="/ppt/slides/slide1.xml" Id="R791d89f200804633" /><Relationship Type="http://schemas.openxmlformats.org/officeDocument/2006/relationships/slide" Target="/ppt/slides/slide2.xml" Id="Rf24b03a79c734624" /><Relationship Type="http://schemas.openxmlformats.org/officeDocument/2006/relationships/slide" Target="/ppt/slides/slide3.xml" Id="Rf4d13fa2ff3b4a24" /><Relationship Type="http://schemas.openxmlformats.org/officeDocument/2006/relationships/slide" Target="/ppt/slides/slide4.xml" Id="R4293bfbe914247f2" /><Relationship Type="http://schemas.openxmlformats.org/officeDocument/2006/relationships/slide" Target="/ppt/slides/slide5.xml" Id="R616c6d7419fc48bd" /><Relationship Type="http://schemas.openxmlformats.org/officeDocument/2006/relationships/slide" Target="/ppt/slides/slide6.xml" Id="Rb3d84b89b3164c91" /><Relationship Type="http://schemas.openxmlformats.org/officeDocument/2006/relationships/slide" Target="/ppt/slides/slide7.xml" Id="R2a4765bd664b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535c7fe93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3e3585c864bd1" /><Relationship Type="http://schemas.openxmlformats.org/officeDocument/2006/relationships/theme" Target="/ppt/slideMasters/theme/theme1.xml" Id="R277dc22cf871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3e3585c86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cc0abdd6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680e81a4b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0e11f8b2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b751ab9e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db55dff2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c359ee93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3bcc7810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