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d5b3545bd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028a5103b3400a"/>
  </p:sldMasterIdLst>
  <p:sldIdLst>
    <p:sldId xmlns:r="http://schemas.openxmlformats.org/officeDocument/2006/relationships" id="256" r:id="Rc936702fef8a43d7"/>
    <p:sldId xmlns:r="http://schemas.openxmlformats.org/officeDocument/2006/relationships" id="257" r:id="Rc50c40a018014306"/>
    <p:sldId xmlns:r="http://schemas.openxmlformats.org/officeDocument/2006/relationships" id="258" r:id="Rba363bacec3f4894"/>
    <p:sldId xmlns:r="http://schemas.openxmlformats.org/officeDocument/2006/relationships" id="259" r:id="R986ce558514041a9"/>
    <p:sldId xmlns:r="http://schemas.openxmlformats.org/officeDocument/2006/relationships" id="260" r:id="R147ab54a03bb4e3e"/>
    <p:sldId xmlns:r="http://schemas.openxmlformats.org/officeDocument/2006/relationships" id="261" r:id="Rc07a9f9af4614bfd"/>
    <p:sldId xmlns:r="http://schemas.openxmlformats.org/officeDocument/2006/relationships" id="262" r:id="Rab7ef57e9fbb4c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28a5103b3400a" /><Relationship Type="http://schemas.openxmlformats.org/officeDocument/2006/relationships/slide" Target="/ppt/slides/slide1.xml" Id="Rc936702fef8a43d7" /><Relationship Type="http://schemas.openxmlformats.org/officeDocument/2006/relationships/slide" Target="/ppt/slides/slide2.xml" Id="Rc50c40a018014306" /><Relationship Type="http://schemas.openxmlformats.org/officeDocument/2006/relationships/slide" Target="/ppt/slides/slide3.xml" Id="Rba363bacec3f4894" /><Relationship Type="http://schemas.openxmlformats.org/officeDocument/2006/relationships/slide" Target="/ppt/slides/slide4.xml" Id="R986ce558514041a9" /><Relationship Type="http://schemas.openxmlformats.org/officeDocument/2006/relationships/slide" Target="/ppt/slides/slide5.xml" Id="R147ab54a03bb4e3e" /><Relationship Type="http://schemas.openxmlformats.org/officeDocument/2006/relationships/slide" Target="/ppt/slides/slide6.xml" Id="Rc07a9f9af4614bfd" /><Relationship Type="http://schemas.openxmlformats.org/officeDocument/2006/relationships/slide" Target="/ppt/slides/slide7.xml" Id="Rab7ef57e9fbb4c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f9ff2666c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1bb08498f4b29" /><Relationship Type="http://schemas.openxmlformats.org/officeDocument/2006/relationships/theme" Target="/ppt/slideMasters/theme/theme1.xml" Id="Rf6f26a7d5aa8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1bb08498f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b8e758e96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a6dd2ba26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e3d74301d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f39ad8fbb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1a104050c47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8016e173d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59788efd6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KELLO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127 018 670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161 370 052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HAUGLAND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HAUGLAND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987 336 501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