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d5ed1babd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59447daa14de7"/>
  </p:sldMasterIdLst>
  <p:sldIdLst>
    <p:sldId xmlns:r="http://schemas.openxmlformats.org/officeDocument/2006/relationships" id="256" r:id="R7a75a66d95734046"/>
    <p:sldId xmlns:r="http://schemas.openxmlformats.org/officeDocument/2006/relationships" id="257" r:id="R7f062a7042ac44ec"/>
    <p:sldId xmlns:r="http://schemas.openxmlformats.org/officeDocument/2006/relationships" id="258" r:id="Rb2934db84b314f2d"/>
    <p:sldId xmlns:r="http://schemas.openxmlformats.org/officeDocument/2006/relationships" id="259" r:id="R8a5e96bdb282462f"/>
    <p:sldId xmlns:r="http://schemas.openxmlformats.org/officeDocument/2006/relationships" id="260" r:id="R1ca47eac9f4f478c"/>
    <p:sldId xmlns:r="http://schemas.openxmlformats.org/officeDocument/2006/relationships" id="261" r:id="R6641dc2717c24305"/>
    <p:sldId xmlns:r="http://schemas.openxmlformats.org/officeDocument/2006/relationships" id="262" r:id="Rafb67d778f46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59447daa14de7" /><Relationship Type="http://schemas.openxmlformats.org/officeDocument/2006/relationships/slide" Target="/ppt/slides/slide1.xml" Id="R7a75a66d95734046" /><Relationship Type="http://schemas.openxmlformats.org/officeDocument/2006/relationships/slide" Target="/ppt/slides/slide2.xml" Id="R7f062a7042ac44ec" /><Relationship Type="http://schemas.openxmlformats.org/officeDocument/2006/relationships/slide" Target="/ppt/slides/slide3.xml" Id="Rb2934db84b314f2d" /><Relationship Type="http://schemas.openxmlformats.org/officeDocument/2006/relationships/slide" Target="/ppt/slides/slide4.xml" Id="R8a5e96bdb282462f" /><Relationship Type="http://schemas.openxmlformats.org/officeDocument/2006/relationships/slide" Target="/ppt/slides/slide5.xml" Id="R1ca47eac9f4f478c" /><Relationship Type="http://schemas.openxmlformats.org/officeDocument/2006/relationships/slide" Target="/ppt/slides/slide6.xml" Id="R6641dc2717c24305" /><Relationship Type="http://schemas.openxmlformats.org/officeDocument/2006/relationships/slide" Target="/ppt/slides/slide7.xml" Id="Rafb67d778f46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0e78938ff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89488dbb5459d" /><Relationship Type="http://schemas.openxmlformats.org/officeDocument/2006/relationships/theme" Target="/ppt/slideMasters/theme/theme1.xml" Id="Rfcad5f343e25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89488dbb5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7ad63923d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fecde21fc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79bded1d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abaa6e34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522d33a14c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ac1e8b4924a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e4f8660a3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LIPTA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91 725 430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94 055 281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EIVIND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987 352 744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