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0df20227f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6d51409f54383"/>
  </p:sldMasterIdLst>
  <p:sldIdLst>
    <p:sldId xmlns:r="http://schemas.openxmlformats.org/officeDocument/2006/relationships" id="256" r:id="R15b2d9fabdbd4c0d"/>
    <p:sldId xmlns:r="http://schemas.openxmlformats.org/officeDocument/2006/relationships" id="257" r:id="R0635bae311c6421f"/>
    <p:sldId xmlns:r="http://schemas.openxmlformats.org/officeDocument/2006/relationships" id="258" r:id="R8bf36b693bc549be"/>
    <p:sldId xmlns:r="http://schemas.openxmlformats.org/officeDocument/2006/relationships" id="259" r:id="Rb788599722d64c7d"/>
    <p:sldId xmlns:r="http://schemas.openxmlformats.org/officeDocument/2006/relationships" id="260" r:id="Ra00c2076237d4cda"/>
    <p:sldId xmlns:r="http://schemas.openxmlformats.org/officeDocument/2006/relationships" id="261" r:id="R5eacc15f9810461b"/>
    <p:sldId xmlns:r="http://schemas.openxmlformats.org/officeDocument/2006/relationships" id="262" r:id="R35fd554e48b6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6d51409f54383" /><Relationship Type="http://schemas.openxmlformats.org/officeDocument/2006/relationships/slide" Target="/ppt/slides/slide1.xml" Id="R15b2d9fabdbd4c0d" /><Relationship Type="http://schemas.openxmlformats.org/officeDocument/2006/relationships/slide" Target="/ppt/slides/slide2.xml" Id="R0635bae311c6421f" /><Relationship Type="http://schemas.openxmlformats.org/officeDocument/2006/relationships/slide" Target="/ppt/slides/slide3.xml" Id="R8bf36b693bc549be" /><Relationship Type="http://schemas.openxmlformats.org/officeDocument/2006/relationships/slide" Target="/ppt/slides/slide4.xml" Id="Rb788599722d64c7d" /><Relationship Type="http://schemas.openxmlformats.org/officeDocument/2006/relationships/slide" Target="/ppt/slides/slide5.xml" Id="Ra00c2076237d4cda" /><Relationship Type="http://schemas.openxmlformats.org/officeDocument/2006/relationships/slide" Target="/ppt/slides/slide6.xml" Id="R5eacc15f9810461b" /><Relationship Type="http://schemas.openxmlformats.org/officeDocument/2006/relationships/slide" Target="/ppt/slides/slide7.xml" Id="R35fd554e48b6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57d56cc9e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f7aa58db4bc9" /><Relationship Type="http://schemas.openxmlformats.org/officeDocument/2006/relationships/theme" Target="/ppt/slideMasters/theme/theme1.xml" Id="Rc6ee410ff05a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5f7aa58db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ca46e10d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ef724d0b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c9e2ea5e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7aede094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914b4ef7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407c7a01f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882179ce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