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b52099b6b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11bde31514730"/>
  </p:sldMasterIdLst>
  <p:sldIdLst>
    <p:sldId xmlns:r="http://schemas.openxmlformats.org/officeDocument/2006/relationships" id="256" r:id="R3235817b74414f1f"/>
    <p:sldId xmlns:r="http://schemas.openxmlformats.org/officeDocument/2006/relationships" id="257" r:id="R7e3d9436ba964d62"/>
    <p:sldId xmlns:r="http://schemas.openxmlformats.org/officeDocument/2006/relationships" id="258" r:id="R8d9cbc823ce547ac"/>
    <p:sldId xmlns:r="http://schemas.openxmlformats.org/officeDocument/2006/relationships" id="259" r:id="R3e04ad4f4ba643a3"/>
    <p:sldId xmlns:r="http://schemas.openxmlformats.org/officeDocument/2006/relationships" id="260" r:id="R49a50d5eb2f94423"/>
    <p:sldId xmlns:r="http://schemas.openxmlformats.org/officeDocument/2006/relationships" id="261" r:id="Rc51f9ed906b2409b"/>
    <p:sldId xmlns:r="http://schemas.openxmlformats.org/officeDocument/2006/relationships" id="262" r:id="R5c9ad0e68a88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11bde31514730" /><Relationship Type="http://schemas.openxmlformats.org/officeDocument/2006/relationships/slide" Target="/ppt/slides/slide1.xml" Id="R3235817b74414f1f" /><Relationship Type="http://schemas.openxmlformats.org/officeDocument/2006/relationships/slide" Target="/ppt/slides/slide2.xml" Id="R7e3d9436ba964d62" /><Relationship Type="http://schemas.openxmlformats.org/officeDocument/2006/relationships/slide" Target="/ppt/slides/slide3.xml" Id="R8d9cbc823ce547ac" /><Relationship Type="http://schemas.openxmlformats.org/officeDocument/2006/relationships/slide" Target="/ppt/slides/slide4.xml" Id="R3e04ad4f4ba643a3" /><Relationship Type="http://schemas.openxmlformats.org/officeDocument/2006/relationships/slide" Target="/ppt/slides/slide5.xml" Id="R49a50d5eb2f94423" /><Relationship Type="http://schemas.openxmlformats.org/officeDocument/2006/relationships/slide" Target="/ppt/slides/slide6.xml" Id="Rc51f9ed906b2409b" /><Relationship Type="http://schemas.openxmlformats.org/officeDocument/2006/relationships/slide" Target="/ppt/slides/slide7.xml" Id="R5c9ad0e68a88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54ed3cc47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0b3f3feb54d46" /><Relationship Type="http://schemas.openxmlformats.org/officeDocument/2006/relationships/theme" Target="/ppt/slideMasters/theme/theme1.xml" Id="R14ea2a0e7f76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0b3f3feb5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3a68ffdc7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d2beea236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d57b3c377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191ec3e2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9ba60d5a5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08b9b2cc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226fd68c3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64 126 744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65 758 562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CHRISTIAN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Barfots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