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8b8b2ef2c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486f6a57c477c"/>
  </p:sldMasterIdLst>
  <p:sldIdLst>
    <p:sldId xmlns:r="http://schemas.openxmlformats.org/officeDocument/2006/relationships" id="256" r:id="R151307695708415f"/>
    <p:sldId xmlns:r="http://schemas.openxmlformats.org/officeDocument/2006/relationships" id="257" r:id="R623559430e7543b4"/>
    <p:sldId xmlns:r="http://schemas.openxmlformats.org/officeDocument/2006/relationships" id="258" r:id="R131ab6ed3b3c448d"/>
    <p:sldId xmlns:r="http://schemas.openxmlformats.org/officeDocument/2006/relationships" id="259" r:id="R6c595157b2054152"/>
    <p:sldId xmlns:r="http://schemas.openxmlformats.org/officeDocument/2006/relationships" id="260" r:id="R0012fe3b41364c84"/>
    <p:sldId xmlns:r="http://schemas.openxmlformats.org/officeDocument/2006/relationships" id="261" r:id="Ra9fba573df784fcc"/>
    <p:sldId xmlns:r="http://schemas.openxmlformats.org/officeDocument/2006/relationships" id="262" r:id="Re4abb8ffe992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486f6a57c477c" /><Relationship Type="http://schemas.openxmlformats.org/officeDocument/2006/relationships/slide" Target="/ppt/slides/slide1.xml" Id="R151307695708415f" /><Relationship Type="http://schemas.openxmlformats.org/officeDocument/2006/relationships/slide" Target="/ppt/slides/slide2.xml" Id="R623559430e7543b4" /><Relationship Type="http://schemas.openxmlformats.org/officeDocument/2006/relationships/slide" Target="/ppt/slides/slide3.xml" Id="R131ab6ed3b3c448d" /><Relationship Type="http://schemas.openxmlformats.org/officeDocument/2006/relationships/slide" Target="/ppt/slides/slide4.xml" Id="R6c595157b2054152" /><Relationship Type="http://schemas.openxmlformats.org/officeDocument/2006/relationships/slide" Target="/ppt/slides/slide5.xml" Id="R0012fe3b41364c84" /><Relationship Type="http://schemas.openxmlformats.org/officeDocument/2006/relationships/slide" Target="/ppt/slides/slide6.xml" Id="Ra9fba573df784fcc" /><Relationship Type="http://schemas.openxmlformats.org/officeDocument/2006/relationships/slide" Target="/ppt/slides/slide7.xml" Id="Re4abb8ffe992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43eb55b0c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19ce6860453a" /><Relationship Type="http://schemas.openxmlformats.org/officeDocument/2006/relationships/theme" Target="/ppt/slideMasters/theme/theme1.xml" Id="Rd778a7f00518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c19ce6860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295cd4474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df922bbc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dcbd6c5ff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41bd3d06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cef84d3e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b8ed58fe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b6139dae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