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0fea3416a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1bf4257b24228"/>
  </p:sldMasterIdLst>
  <p:sldIdLst>
    <p:sldId xmlns:r="http://schemas.openxmlformats.org/officeDocument/2006/relationships" id="256" r:id="R1ac36ab3526943a4"/>
    <p:sldId xmlns:r="http://schemas.openxmlformats.org/officeDocument/2006/relationships" id="257" r:id="Rad454f68fc1c4207"/>
    <p:sldId xmlns:r="http://schemas.openxmlformats.org/officeDocument/2006/relationships" id="258" r:id="Rd5e84638fe7742b2"/>
    <p:sldId xmlns:r="http://schemas.openxmlformats.org/officeDocument/2006/relationships" id="259" r:id="Rbcd4f1db18854351"/>
    <p:sldId xmlns:r="http://schemas.openxmlformats.org/officeDocument/2006/relationships" id="260" r:id="R0f74f94cd2ca4a81"/>
    <p:sldId xmlns:r="http://schemas.openxmlformats.org/officeDocument/2006/relationships" id="261" r:id="R31716cf2bd974a64"/>
    <p:sldId xmlns:r="http://schemas.openxmlformats.org/officeDocument/2006/relationships" id="262" r:id="R2a5282c2dec8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1bf4257b24228" /><Relationship Type="http://schemas.openxmlformats.org/officeDocument/2006/relationships/slide" Target="/ppt/slides/slide1.xml" Id="R1ac36ab3526943a4" /><Relationship Type="http://schemas.openxmlformats.org/officeDocument/2006/relationships/slide" Target="/ppt/slides/slide2.xml" Id="Rad454f68fc1c4207" /><Relationship Type="http://schemas.openxmlformats.org/officeDocument/2006/relationships/slide" Target="/ppt/slides/slide3.xml" Id="Rd5e84638fe7742b2" /><Relationship Type="http://schemas.openxmlformats.org/officeDocument/2006/relationships/slide" Target="/ppt/slides/slide4.xml" Id="Rbcd4f1db18854351" /><Relationship Type="http://schemas.openxmlformats.org/officeDocument/2006/relationships/slide" Target="/ppt/slides/slide5.xml" Id="R0f74f94cd2ca4a81" /><Relationship Type="http://schemas.openxmlformats.org/officeDocument/2006/relationships/slide" Target="/ppt/slides/slide6.xml" Id="R31716cf2bd974a64" /><Relationship Type="http://schemas.openxmlformats.org/officeDocument/2006/relationships/slide" Target="/ppt/slides/slide7.xml" Id="R2a5282c2dec8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183583362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48bcaa3f4c11" /><Relationship Type="http://schemas.openxmlformats.org/officeDocument/2006/relationships/theme" Target="/ppt/slideMasters/theme/theme1.xml" Id="R6a8e6507bdaa44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e48bcaa3f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5a211dbcc42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afc7346da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4ebb585e5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1a10f3968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53c48475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bdacb2b84c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883b00e73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534 496 723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1 003 217 801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1 042 063 883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OSKAR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VIKTOR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