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dc09dd71e840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b65878f57f4689"/>
  </p:sldMasterIdLst>
  <p:sldIdLst>
    <p:sldId xmlns:r="http://schemas.openxmlformats.org/officeDocument/2006/relationships" id="256" r:id="R01fa68907b144afc"/>
    <p:sldId xmlns:r="http://schemas.openxmlformats.org/officeDocument/2006/relationships" id="257" r:id="R998cdc8ec09f4b1e"/>
    <p:sldId xmlns:r="http://schemas.openxmlformats.org/officeDocument/2006/relationships" id="258" r:id="R6993d20295e94f5a"/>
    <p:sldId xmlns:r="http://schemas.openxmlformats.org/officeDocument/2006/relationships" id="259" r:id="Re900e5a84127460e"/>
    <p:sldId xmlns:r="http://schemas.openxmlformats.org/officeDocument/2006/relationships" id="260" r:id="Rf4dd35b7ac6b4956"/>
    <p:sldId xmlns:r="http://schemas.openxmlformats.org/officeDocument/2006/relationships" id="261" r:id="Rb6b22c2cd7dc4034"/>
    <p:sldId xmlns:r="http://schemas.openxmlformats.org/officeDocument/2006/relationships" id="262" r:id="Ra42ded81b4f74a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b65878f57f4689" /><Relationship Type="http://schemas.openxmlformats.org/officeDocument/2006/relationships/slide" Target="/ppt/slides/slide1.xml" Id="R01fa68907b144afc" /><Relationship Type="http://schemas.openxmlformats.org/officeDocument/2006/relationships/slide" Target="/ppt/slides/slide2.xml" Id="R998cdc8ec09f4b1e" /><Relationship Type="http://schemas.openxmlformats.org/officeDocument/2006/relationships/slide" Target="/ppt/slides/slide3.xml" Id="R6993d20295e94f5a" /><Relationship Type="http://schemas.openxmlformats.org/officeDocument/2006/relationships/slide" Target="/ppt/slides/slide4.xml" Id="Re900e5a84127460e" /><Relationship Type="http://schemas.openxmlformats.org/officeDocument/2006/relationships/slide" Target="/ppt/slides/slide5.xml" Id="Rf4dd35b7ac6b4956" /><Relationship Type="http://schemas.openxmlformats.org/officeDocument/2006/relationships/slide" Target="/ppt/slides/slide6.xml" Id="Rb6b22c2cd7dc4034" /><Relationship Type="http://schemas.openxmlformats.org/officeDocument/2006/relationships/slide" Target="/ppt/slides/slide7.xml" Id="Ra42ded81b4f74a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38226db08042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3dac022964683" /><Relationship Type="http://schemas.openxmlformats.org/officeDocument/2006/relationships/theme" Target="/ppt/slideMasters/theme/theme1.xml" Id="R893c4dad38f643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93dac0229646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8de168af942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e4bd6454543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0db53a8404f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a1c13952c49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d1e8920334d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f6d9ce9a149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ee1d9b60b4f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 INVEST AS ble etablert [år] og holder til i Kapp.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8 032 718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9 838 241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9 853 366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ANDERSSON OLA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Evenrudgutua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2849 Kapp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16 91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987 553 405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