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05c870eb9d4e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2dd52e12ff4877"/>
  </p:sldMasterIdLst>
  <p:sldIdLst>
    <p:sldId xmlns:r="http://schemas.openxmlformats.org/officeDocument/2006/relationships" id="256" r:id="R41363bbf20be4e99"/>
    <p:sldId xmlns:r="http://schemas.openxmlformats.org/officeDocument/2006/relationships" id="257" r:id="R23e84ab11fff4d39"/>
    <p:sldId xmlns:r="http://schemas.openxmlformats.org/officeDocument/2006/relationships" id="258" r:id="Re84dd50a642440df"/>
    <p:sldId xmlns:r="http://schemas.openxmlformats.org/officeDocument/2006/relationships" id="259" r:id="R4252f5f4526e4386"/>
    <p:sldId xmlns:r="http://schemas.openxmlformats.org/officeDocument/2006/relationships" id="260" r:id="R6c04513af02f466c"/>
    <p:sldId xmlns:r="http://schemas.openxmlformats.org/officeDocument/2006/relationships" id="261" r:id="Rea7986f8a9354a7e"/>
    <p:sldId xmlns:r="http://schemas.openxmlformats.org/officeDocument/2006/relationships" id="262" r:id="R73c185c4695940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dd52e12ff4877" /><Relationship Type="http://schemas.openxmlformats.org/officeDocument/2006/relationships/slide" Target="/ppt/slides/slide1.xml" Id="R41363bbf20be4e99" /><Relationship Type="http://schemas.openxmlformats.org/officeDocument/2006/relationships/slide" Target="/ppt/slides/slide2.xml" Id="R23e84ab11fff4d39" /><Relationship Type="http://schemas.openxmlformats.org/officeDocument/2006/relationships/slide" Target="/ppt/slides/slide3.xml" Id="Re84dd50a642440df" /><Relationship Type="http://schemas.openxmlformats.org/officeDocument/2006/relationships/slide" Target="/ppt/slides/slide4.xml" Id="R4252f5f4526e4386" /><Relationship Type="http://schemas.openxmlformats.org/officeDocument/2006/relationships/slide" Target="/ppt/slides/slide5.xml" Id="R6c04513af02f466c" /><Relationship Type="http://schemas.openxmlformats.org/officeDocument/2006/relationships/slide" Target="/ppt/slides/slide6.xml" Id="Rea7986f8a9354a7e" /><Relationship Type="http://schemas.openxmlformats.org/officeDocument/2006/relationships/slide" Target="/ppt/slides/slide7.xml" Id="R73c185c4695940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dda544b69445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bacca47b54c86" /><Relationship Type="http://schemas.openxmlformats.org/officeDocument/2006/relationships/theme" Target="/ppt/slideMasters/theme/theme1.xml" Id="R0d2f8817feb148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8bacca47b54c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349294c3242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3249eb1204e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ef0fc5bd840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0d862079544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6bbcb80234c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a5a4454b340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bd72af42a48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TOVSHUS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TOVSHUS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616 886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416 914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26 399 748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26 532 103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Holmenkollveien 23D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987 557 885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