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8fdb1b24b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efc299056b40b4"/>
  </p:sldMasterIdLst>
  <p:sldIdLst>
    <p:sldId xmlns:r="http://schemas.openxmlformats.org/officeDocument/2006/relationships" id="256" r:id="Rc86153a342f142fd"/>
    <p:sldId xmlns:r="http://schemas.openxmlformats.org/officeDocument/2006/relationships" id="257" r:id="R0186476916504928"/>
    <p:sldId xmlns:r="http://schemas.openxmlformats.org/officeDocument/2006/relationships" id="258" r:id="R18365541ea8e4a09"/>
    <p:sldId xmlns:r="http://schemas.openxmlformats.org/officeDocument/2006/relationships" id="259" r:id="Rb40ffc91cf2c445f"/>
    <p:sldId xmlns:r="http://schemas.openxmlformats.org/officeDocument/2006/relationships" id="260" r:id="R95e2a6439bd14489"/>
    <p:sldId xmlns:r="http://schemas.openxmlformats.org/officeDocument/2006/relationships" id="261" r:id="R065dbf3d6cba436a"/>
    <p:sldId xmlns:r="http://schemas.openxmlformats.org/officeDocument/2006/relationships" id="262" r:id="R238823319a8b49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fc299056b40b4" /><Relationship Type="http://schemas.openxmlformats.org/officeDocument/2006/relationships/slide" Target="/ppt/slides/slide1.xml" Id="Rc86153a342f142fd" /><Relationship Type="http://schemas.openxmlformats.org/officeDocument/2006/relationships/slide" Target="/ppt/slides/slide2.xml" Id="R0186476916504928" /><Relationship Type="http://schemas.openxmlformats.org/officeDocument/2006/relationships/slide" Target="/ppt/slides/slide3.xml" Id="R18365541ea8e4a09" /><Relationship Type="http://schemas.openxmlformats.org/officeDocument/2006/relationships/slide" Target="/ppt/slides/slide4.xml" Id="Rb40ffc91cf2c445f" /><Relationship Type="http://schemas.openxmlformats.org/officeDocument/2006/relationships/slide" Target="/ppt/slides/slide5.xml" Id="R95e2a6439bd14489" /><Relationship Type="http://schemas.openxmlformats.org/officeDocument/2006/relationships/slide" Target="/ppt/slides/slide6.xml" Id="R065dbf3d6cba436a" /><Relationship Type="http://schemas.openxmlformats.org/officeDocument/2006/relationships/slide" Target="/ppt/slides/slide7.xml" Id="R238823319a8b49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793ff46594d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47e9d32c4cf9" /><Relationship Type="http://schemas.openxmlformats.org/officeDocument/2006/relationships/theme" Target="/ppt/slideMasters/theme/theme1.xml" Id="R002d89acab6c41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247e9d32c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6be445ac94a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2d1351647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661383349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077f97d894c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dd59ed20f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ec2bd866d43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365c7d6b4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INVEST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8 441 436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127 487 834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130 778 827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HANS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 12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987 558 911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INVEST AS</a:t>
            </a:r>
          </a:p>
        </p:txBody>
      </p:sp>
    </p:spTree>
  </p:cSld>
  <p:clrMapOvr>
    <a:masterClrMapping xmlns:a="http://schemas.openxmlformats.org/drawingml/2006/main"/>
  </p:clrMapOvr>
</p:sld>
</file>