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a2bc2b4fbb47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53496f4bc54bb7"/>
  </p:sldMasterIdLst>
  <p:sldIdLst>
    <p:sldId xmlns:r="http://schemas.openxmlformats.org/officeDocument/2006/relationships" id="256" r:id="R3095df37dc26466b"/>
    <p:sldId xmlns:r="http://schemas.openxmlformats.org/officeDocument/2006/relationships" id="257" r:id="Rc4f1e799cf58468e"/>
    <p:sldId xmlns:r="http://schemas.openxmlformats.org/officeDocument/2006/relationships" id="258" r:id="Rea2ffda647294d87"/>
    <p:sldId xmlns:r="http://schemas.openxmlformats.org/officeDocument/2006/relationships" id="259" r:id="R095ed93eaa00447d"/>
    <p:sldId xmlns:r="http://schemas.openxmlformats.org/officeDocument/2006/relationships" id="260" r:id="Rb55dd2e8411144d7"/>
    <p:sldId xmlns:r="http://schemas.openxmlformats.org/officeDocument/2006/relationships" id="261" r:id="Ref815c0a51724e34"/>
    <p:sldId xmlns:r="http://schemas.openxmlformats.org/officeDocument/2006/relationships" id="262" r:id="R9c73162a4fa147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53496f4bc54bb7" /><Relationship Type="http://schemas.openxmlformats.org/officeDocument/2006/relationships/slide" Target="/ppt/slides/slide1.xml" Id="R3095df37dc26466b" /><Relationship Type="http://schemas.openxmlformats.org/officeDocument/2006/relationships/slide" Target="/ppt/slides/slide2.xml" Id="Rc4f1e799cf58468e" /><Relationship Type="http://schemas.openxmlformats.org/officeDocument/2006/relationships/slide" Target="/ppt/slides/slide3.xml" Id="Rea2ffda647294d87" /><Relationship Type="http://schemas.openxmlformats.org/officeDocument/2006/relationships/slide" Target="/ppt/slides/slide4.xml" Id="R095ed93eaa00447d" /><Relationship Type="http://schemas.openxmlformats.org/officeDocument/2006/relationships/slide" Target="/ppt/slides/slide5.xml" Id="Rb55dd2e8411144d7" /><Relationship Type="http://schemas.openxmlformats.org/officeDocument/2006/relationships/slide" Target="/ppt/slides/slide6.xml" Id="Ref815c0a51724e34" /><Relationship Type="http://schemas.openxmlformats.org/officeDocument/2006/relationships/slide" Target="/ppt/slides/slide7.xml" Id="R9c73162a4fa147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b8adbfa9cf41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18cbabb854e15" /><Relationship Type="http://schemas.openxmlformats.org/officeDocument/2006/relationships/theme" Target="/ppt/slideMasters/theme/theme1.xml" Id="R24bea087f53e48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718cbabb854e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a49ec244d44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395de9b4f43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b254169ea40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59de557d649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2a62708bc46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42a8cfacd49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2fef6aa6149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JATUMARK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JATUMARK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JATUMARK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JATUMARK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JATUMARK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JATUMARK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444 994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4 706 190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4 735 383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JATUMARK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HÆGELAND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JATUMARK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Brøvigkollen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987 561 378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JATUMARK AS</a:t>
            </a:r>
          </a:p>
        </p:txBody>
      </p:sp>
    </p:spTree>
  </p:cSld>
  <p:clrMapOvr>
    <a:masterClrMapping xmlns:a="http://schemas.openxmlformats.org/drawingml/2006/main"/>
  </p:clrMapOvr>
</p:sld>
</file>