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aa4af91a8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aa28e2784640ad"/>
  </p:sldMasterIdLst>
  <p:sldIdLst>
    <p:sldId xmlns:r="http://schemas.openxmlformats.org/officeDocument/2006/relationships" id="256" r:id="Rf6a9772f5e054cbc"/>
    <p:sldId xmlns:r="http://schemas.openxmlformats.org/officeDocument/2006/relationships" id="257" r:id="Rece712cfeacb493d"/>
    <p:sldId xmlns:r="http://schemas.openxmlformats.org/officeDocument/2006/relationships" id="258" r:id="Ra33b9a3369ba463d"/>
    <p:sldId xmlns:r="http://schemas.openxmlformats.org/officeDocument/2006/relationships" id="259" r:id="R9a4d6292d6c843b9"/>
    <p:sldId xmlns:r="http://schemas.openxmlformats.org/officeDocument/2006/relationships" id="260" r:id="Rb1755394c66d4be7"/>
    <p:sldId xmlns:r="http://schemas.openxmlformats.org/officeDocument/2006/relationships" id="261" r:id="R1f3487a120364503"/>
    <p:sldId xmlns:r="http://schemas.openxmlformats.org/officeDocument/2006/relationships" id="262" r:id="Rc3ae8e46597c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a28e2784640ad" /><Relationship Type="http://schemas.openxmlformats.org/officeDocument/2006/relationships/slide" Target="/ppt/slides/slide1.xml" Id="Rf6a9772f5e054cbc" /><Relationship Type="http://schemas.openxmlformats.org/officeDocument/2006/relationships/slide" Target="/ppt/slides/slide2.xml" Id="Rece712cfeacb493d" /><Relationship Type="http://schemas.openxmlformats.org/officeDocument/2006/relationships/slide" Target="/ppt/slides/slide3.xml" Id="Ra33b9a3369ba463d" /><Relationship Type="http://schemas.openxmlformats.org/officeDocument/2006/relationships/slide" Target="/ppt/slides/slide4.xml" Id="R9a4d6292d6c843b9" /><Relationship Type="http://schemas.openxmlformats.org/officeDocument/2006/relationships/slide" Target="/ppt/slides/slide5.xml" Id="Rb1755394c66d4be7" /><Relationship Type="http://schemas.openxmlformats.org/officeDocument/2006/relationships/slide" Target="/ppt/slides/slide6.xml" Id="R1f3487a120364503" /><Relationship Type="http://schemas.openxmlformats.org/officeDocument/2006/relationships/slide" Target="/ppt/slides/slide7.xml" Id="Rc3ae8e46597c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cdf68bb36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1ed09dd9743ae" /><Relationship Type="http://schemas.openxmlformats.org/officeDocument/2006/relationships/theme" Target="/ppt/slideMasters/theme/theme1.xml" Id="R575e8e76e8ea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1ed09dd9743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71d7e53c0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8d2249ec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53ca2d70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44475332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95976c85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f6cf9dcb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4ef6da65e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