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5a2a300ad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20ad0cc3b45b0"/>
  </p:sldMasterIdLst>
  <p:sldIdLst>
    <p:sldId xmlns:r="http://schemas.openxmlformats.org/officeDocument/2006/relationships" id="256" r:id="R379544e7612b42a6"/>
    <p:sldId xmlns:r="http://schemas.openxmlformats.org/officeDocument/2006/relationships" id="257" r:id="Rc3b01431f7784ee9"/>
    <p:sldId xmlns:r="http://schemas.openxmlformats.org/officeDocument/2006/relationships" id="258" r:id="R53f833f8c198482d"/>
    <p:sldId xmlns:r="http://schemas.openxmlformats.org/officeDocument/2006/relationships" id="259" r:id="Re21b90f2612846b8"/>
    <p:sldId xmlns:r="http://schemas.openxmlformats.org/officeDocument/2006/relationships" id="260" r:id="Rf001a82dc386445a"/>
    <p:sldId xmlns:r="http://schemas.openxmlformats.org/officeDocument/2006/relationships" id="261" r:id="R6761572534e04d2b"/>
    <p:sldId xmlns:r="http://schemas.openxmlformats.org/officeDocument/2006/relationships" id="262" r:id="R38662ad5f387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20ad0cc3b45b0" /><Relationship Type="http://schemas.openxmlformats.org/officeDocument/2006/relationships/slide" Target="/ppt/slides/slide1.xml" Id="R379544e7612b42a6" /><Relationship Type="http://schemas.openxmlformats.org/officeDocument/2006/relationships/slide" Target="/ppt/slides/slide2.xml" Id="Rc3b01431f7784ee9" /><Relationship Type="http://schemas.openxmlformats.org/officeDocument/2006/relationships/slide" Target="/ppt/slides/slide3.xml" Id="R53f833f8c198482d" /><Relationship Type="http://schemas.openxmlformats.org/officeDocument/2006/relationships/slide" Target="/ppt/slides/slide4.xml" Id="Re21b90f2612846b8" /><Relationship Type="http://schemas.openxmlformats.org/officeDocument/2006/relationships/slide" Target="/ppt/slides/slide5.xml" Id="Rf001a82dc386445a" /><Relationship Type="http://schemas.openxmlformats.org/officeDocument/2006/relationships/slide" Target="/ppt/slides/slide6.xml" Id="R6761572534e04d2b" /><Relationship Type="http://schemas.openxmlformats.org/officeDocument/2006/relationships/slide" Target="/ppt/slides/slide7.xml" Id="R38662ad5f387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731db9189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2388132eb46fb" /><Relationship Type="http://schemas.openxmlformats.org/officeDocument/2006/relationships/theme" Target="/ppt/slideMasters/theme/theme1.xml" Id="Rbc817612bcd5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2388132eb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debce694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cb49a43d45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0dd68447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fd349e693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84a7ebf8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8f2c37d99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c5ac72102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