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b7b5c7324844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6276b31a324027"/>
  </p:sldMasterIdLst>
  <p:sldIdLst>
    <p:sldId xmlns:r="http://schemas.openxmlformats.org/officeDocument/2006/relationships" id="256" r:id="R00d3c860de2f4a97"/>
    <p:sldId xmlns:r="http://schemas.openxmlformats.org/officeDocument/2006/relationships" id="257" r:id="R4a5e53e4f25d4fb2"/>
    <p:sldId xmlns:r="http://schemas.openxmlformats.org/officeDocument/2006/relationships" id="258" r:id="R87db6ebcf9c64311"/>
    <p:sldId xmlns:r="http://schemas.openxmlformats.org/officeDocument/2006/relationships" id="259" r:id="Ra6c60fff14ce4dff"/>
    <p:sldId xmlns:r="http://schemas.openxmlformats.org/officeDocument/2006/relationships" id="260" r:id="R32f1ba6896b844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276b31a324027" /><Relationship Type="http://schemas.openxmlformats.org/officeDocument/2006/relationships/slide" Target="/ppt/slides/slide1.xml" Id="R00d3c860de2f4a97" /><Relationship Type="http://schemas.openxmlformats.org/officeDocument/2006/relationships/slide" Target="/ppt/slides/slide2.xml" Id="R4a5e53e4f25d4fb2" /><Relationship Type="http://schemas.openxmlformats.org/officeDocument/2006/relationships/slide" Target="/ppt/slides/slide3.xml" Id="R87db6ebcf9c64311" /><Relationship Type="http://schemas.openxmlformats.org/officeDocument/2006/relationships/slide" Target="/ppt/slides/slide4.xml" Id="Ra6c60fff14ce4dff" /><Relationship Type="http://schemas.openxmlformats.org/officeDocument/2006/relationships/slide" Target="/ppt/slides/slide5.xml" Id="R32f1ba6896b844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4871a714964f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f30b0312b418b" /><Relationship Type="http://schemas.openxmlformats.org/officeDocument/2006/relationships/theme" Target="/ppt/slideMasters/theme/theme1.xml" Id="R29ae627c2be849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2f30b0312b41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85be60f4d4c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109e3f5304c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dc7305b014f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0477c1cfb4d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28787c74f4c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KLP AKSJEGLOBAL INDEKS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KLP AKSJEGLOBAL INDEKS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KLP Kapitalforvaltning AS, 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KLP AKSJEGLOBAL INDEKS</a:t>
            </a:r>
          </a:p>
        </p:txBody>
      </p:sp>
    </p:spTree>
  </p:cSld>
  <p:clrMapOvr>
    <a:masterClrMapping xmlns:a="http://schemas.openxmlformats.org/drawingml/2006/main"/>
  </p:clrMapOvr>
</p:sld>
</file>