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7218d208074b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78f5fa7a43c4ac6"/>
  </p:sldMasterIdLst>
  <p:sldIdLst>
    <p:sldId xmlns:r="http://schemas.openxmlformats.org/officeDocument/2006/relationships" id="256" r:id="R2477b79da44e44a9"/>
    <p:sldId xmlns:r="http://schemas.openxmlformats.org/officeDocument/2006/relationships" id="257" r:id="Rb137bde2ce3448f7"/>
    <p:sldId xmlns:r="http://schemas.openxmlformats.org/officeDocument/2006/relationships" id="258" r:id="Rbcf7fcc741c042f6"/>
    <p:sldId xmlns:r="http://schemas.openxmlformats.org/officeDocument/2006/relationships" id="259" r:id="R0d6eb3990f09431e"/>
    <p:sldId xmlns:r="http://schemas.openxmlformats.org/officeDocument/2006/relationships" id="260" r:id="Rdf6bb40ce8474696"/>
    <p:sldId xmlns:r="http://schemas.openxmlformats.org/officeDocument/2006/relationships" id="261" r:id="Racbfd833dfe14f7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8f5fa7a43c4ac6" /><Relationship Type="http://schemas.openxmlformats.org/officeDocument/2006/relationships/slide" Target="/ppt/slides/slide1.xml" Id="R2477b79da44e44a9" /><Relationship Type="http://schemas.openxmlformats.org/officeDocument/2006/relationships/slide" Target="/ppt/slides/slide2.xml" Id="Rb137bde2ce3448f7" /><Relationship Type="http://schemas.openxmlformats.org/officeDocument/2006/relationships/slide" Target="/ppt/slides/slide3.xml" Id="Rbcf7fcc741c042f6" /><Relationship Type="http://schemas.openxmlformats.org/officeDocument/2006/relationships/slide" Target="/ppt/slides/slide4.xml" Id="R0d6eb3990f09431e" /><Relationship Type="http://schemas.openxmlformats.org/officeDocument/2006/relationships/slide" Target="/ppt/slides/slide5.xml" Id="Rdf6bb40ce8474696" /><Relationship Type="http://schemas.openxmlformats.org/officeDocument/2006/relationships/slide" Target="/ppt/slides/slide6.xml" Id="Racbfd833dfe14f7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c1e4376273488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10c599410e4414" /><Relationship Type="http://schemas.openxmlformats.org/officeDocument/2006/relationships/theme" Target="/ppt/slideMasters/theme/theme1.xml" Id="R4682e9c4a4b449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10c599410e441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a77eae3c6440f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58f0d06faf421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bbbc575a4248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56b3d3c55048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1ff7cc286244f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64ba32ba6b49e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HK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Hoffsveien 1C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41 08 80 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post@hkregnskap.no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www.hkregnskap.no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987 572 957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HK REGNSKAP AS</a:t>
            </a:r>
          </a:p>
        </p:txBody>
      </p:sp>
    </p:spTree>
  </p:cSld>
  <p:clrMapOvr>
    <a:masterClrMapping xmlns:a="http://schemas.openxmlformats.org/drawingml/2006/main"/>
  </p:clrMapOvr>
</p:sld>
</file>