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94b8d4546048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9c253b592340aa"/>
  </p:sldMasterIdLst>
  <p:sldIdLst>
    <p:sldId xmlns:r="http://schemas.openxmlformats.org/officeDocument/2006/relationships" id="256" r:id="Rb19e0df59e6349e6"/>
    <p:sldId xmlns:r="http://schemas.openxmlformats.org/officeDocument/2006/relationships" id="257" r:id="R3223ee9415424caf"/>
    <p:sldId xmlns:r="http://schemas.openxmlformats.org/officeDocument/2006/relationships" id="258" r:id="R517f94e591f54d8b"/>
    <p:sldId xmlns:r="http://schemas.openxmlformats.org/officeDocument/2006/relationships" id="259" r:id="Ra91867f7b7f84c2a"/>
    <p:sldId xmlns:r="http://schemas.openxmlformats.org/officeDocument/2006/relationships" id="260" r:id="R82fd0fcdf2464fc1"/>
    <p:sldId xmlns:r="http://schemas.openxmlformats.org/officeDocument/2006/relationships" id="261" r:id="R68ae546bf9ba4ccd"/>
    <p:sldId xmlns:r="http://schemas.openxmlformats.org/officeDocument/2006/relationships" id="262" r:id="R601ee7b77d814c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9c253b592340aa" /><Relationship Type="http://schemas.openxmlformats.org/officeDocument/2006/relationships/slide" Target="/ppt/slides/slide1.xml" Id="Rb19e0df59e6349e6" /><Relationship Type="http://schemas.openxmlformats.org/officeDocument/2006/relationships/slide" Target="/ppt/slides/slide2.xml" Id="R3223ee9415424caf" /><Relationship Type="http://schemas.openxmlformats.org/officeDocument/2006/relationships/slide" Target="/ppt/slides/slide3.xml" Id="R517f94e591f54d8b" /><Relationship Type="http://schemas.openxmlformats.org/officeDocument/2006/relationships/slide" Target="/ppt/slides/slide4.xml" Id="Ra91867f7b7f84c2a" /><Relationship Type="http://schemas.openxmlformats.org/officeDocument/2006/relationships/slide" Target="/ppt/slides/slide5.xml" Id="R82fd0fcdf2464fc1" /><Relationship Type="http://schemas.openxmlformats.org/officeDocument/2006/relationships/slide" Target="/ppt/slides/slide6.xml" Id="R68ae546bf9ba4ccd" /><Relationship Type="http://schemas.openxmlformats.org/officeDocument/2006/relationships/slide" Target="/ppt/slides/slide7.xml" Id="R601ee7b77d814c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2c47899ac940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9543136bf4324" /><Relationship Type="http://schemas.openxmlformats.org/officeDocument/2006/relationships/theme" Target="/ppt/slideMasters/theme/theme1.xml" Id="R3c4afa455ea844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19543136bf43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8470c41564a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193f9985144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5c2032cf049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01ec598b441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3fd5fbfc142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48f2977ef47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ea78b7ce447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4 876 921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1 082 008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ASIQ INVEST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CRAMER &amp; CO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Hoffsveien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08 80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post@hkregnskap.no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www.hkregnskap.no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987 572 957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