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74a3b5bc9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36362e2d24972"/>
  </p:sldMasterIdLst>
  <p:sldIdLst>
    <p:sldId xmlns:r="http://schemas.openxmlformats.org/officeDocument/2006/relationships" id="256" r:id="Ra0b2f3603f094fea"/>
    <p:sldId xmlns:r="http://schemas.openxmlformats.org/officeDocument/2006/relationships" id="257" r:id="R846272eae03e465b"/>
    <p:sldId xmlns:r="http://schemas.openxmlformats.org/officeDocument/2006/relationships" id="258" r:id="R0f0a2b56d9b24540"/>
    <p:sldId xmlns:r="http://schemas.openxmlformats.org/officeDocument/2006/relationships" id="259" r:id="Rf5e45f4d156d4469"/>
    <p:sldId xmlns:r="http://schemas.openxmlformats.org/officeDocument/2006/relationships" id="260" r:id="Ra78b57f846f94ef0"/>
    <p:sldId xmlns:r="http://schemas.openxmlformats.org/officeDocument/2006/relationships" id="261" r:id="R389a33d4a3e94c37"/>
    <p:sldId xmlns:r="http://schemas.openxmlformats.org/officeDocument/2006/relationships" id="262" r:id="R808ce52a6a44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36362e2d24972" /><Relationship Type="http://schemas.openxmlformats.org/officeDocument/2006/relationships/slide" Target="/ppt/slides/slide1.xml" Id="Ra0b2f3603f094fea" /><Relationship Type="http://schemas.openxmlformats.org/officeDocument/2006/relationships/slide" Target="/ppt/slides/slide2.xml" Id="R846272eae03e465b" /><Relationship Type="http://schemas.openxmlformats.org/officeDocument/2006/relationships/slide" Target="/ppt/slides/slide3.xml" Id="R0f0a2b56d9b24540" /><Relationship Type="http://schemas.openxmlformats.org/officeDocument/2006/relationships/slide" Target="/ppt/slides/slide4.xml" Id="Rf5e45f4d156d4469" /><Relationship Type="http://schemas.openxmlformats.org/officeDocument/2006/relationships/slide" Target="/ppt/slides/slide5.xml" Id="Ra78b57f846f94ef0" /><Relationship Type="http://schemas.openxmlformats.org/officeDocument/2006/relationships/slide" Target="/ppt/slides/slide6.xml" Id="R389a33d4a3e94c37" /><Relationship Type="http://schemas.openxmlformats.org/officeDocument/2006/relationships/slide" Target="/ppt/slides/slide7.xml" Id="R808ce52a6a44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b4a7e98b8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750005fa4f62" /><Relationship Type="http://schemas.openxmlformats.org/officeDocument/2006/relationships/theme" Target="/ppt/slideMasters/theme/theme1.xml" Id="R0a08b1a22ffb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5750005fa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bcc50426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a4e48e5d5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ab7ab514b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5b2fc9b0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2d509425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42202492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63d9bff8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