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0724f0640e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c2a17be0d24cb2"/>
  </p:sldMasterIdLst>
  <p:sldIdLst>
    <p:sldId xmlns:r="http://schemas.openxmlformats.org/officeDocument/2006/relationships" id="256" r:id="R1895bb25a026417e"/>
    <p:sldId xmlns:r="http://schemas.openxmlformats.org/officeDocument/2006/relationships" id="257" r:id="R6691d8b0f7054990"/>
    <p:sldId xmlns:r="http://schemas.openxmlformats.org/officeDocument/2006/relationships" id="258" r:id="Rcf1e65ceee6549fe"/>
    <p:sldId xmlns:r="http://schemas.openxmlformats.org/officeDocument/2006/relationships" id="259" r:id="R4d71bafa37f64873"/>
    <p:sldId xmlns:r="http://schemas.openxmlformats.org/officeDocument/2006/relationships" id="260" r:id="R842dd17332174f75"/>
    <p:sldId xmlns:r="http://schemas.openxmlformats.org/officeDocument/2006/relationships" id="261" r:id="R2553dc01f2014ae0"/>
    <p:sldId xmlns:r="http://schemas.openxmlformats.org/officeDocument/2006/relationships" id="262" r:id="R2c28b10f59f8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2a17be0d24cb2" /><Relationship Type="http://schemas.openxmlformats.org/officeDocument/2006/relationships/slide" Target="/ppt/slides/slide1.xml" Id="R1895bb25a026417e" /><Relationship Type="http://schemas.openxmlformats.org/officeDocument/2006/relationships/slide" Target="/ppt/slides/slide2.xml" Id="R6691d8b0f7054990" /><Relationship Type="http://schemas.openxmlformats.org/officeDocument/2006/relationships/slide" Target="/ppt/slides/slide3.xml" Id="Rcf1e65ceee6549fe" /><Relationship Type="http://schemas.openxmlformats.org/officeDocument/2006/relationships/slide" Target="/ppt/slides/slide4.xml" Id="R4d71bafa37f64873" /><Relationship Type="http://schemas.openxmlformats.org/officeDocument/2006/relationships/slide" Target="/ppt/slides/slide5.xml" Id="R842dd17332174f75" /><Relationship Type="http://schemas.openxmlformats.org/officeDocument/2006/relationships/slide" Target="/ppt/slides/slide6.xml" Id="R2553dc01f2014ae0" /><Relationship Type="http://schemas.openxmlformats.org/officeDocument/2006/relationships/slide" Target="/ppt/slides/slide7.xml" Id="R2c28b10f59f8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7b45c6b65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4f371a9e4a15" /><Relationship Type="http://schemas.openxmlformats.org/officeDocument/2006/relationships/theme" Target="/ppt/slideMasters/theme/theme1.xml" Id="R1bb9504c23f744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24f371a9e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e5ff68da34a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9fb2d83a47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0af0538c3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39c6cca73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20ac4c4084f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9af950117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781ce6344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REVISORKOLLEGIET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REVISORKOLLEGIET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72 940 822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11 805 494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20 474 738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5 000 608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47 761 621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BOIS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RIISØEN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SKOGBRYNET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27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987 593 636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REVISORKOLLEGIET AS</a:t>
            </a:r>
          </a:p>
        </p:txBody>
      </p:sp>
    </p:spTree>
  </p:cSld>
  <p:clrMapOvr>
    <a:masterClrMapping xmlns:a="http://schemas.openxmlformats.org/drawingml/2006/main"/>
  </p:clrMapOvr>
</p:sld>
</file>