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3afdce1ad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6f82672674a59"/>
  </p:sldMasterIdLst>
  <p:sldIdLst>
    <p:sldId xmlns:r="http://schemas.openxmlformats.org/officeDocument/2006/relationships" id="256" r:id="R11b26c2fb139435c"/>
    <p:sldId xmlns:r="http://schemas.openxmlformats.org/officeDocument/2006/relationships" id="257" r:id="R532505039c7644e2"/>
    <p:sldId xmlns:r="http://schemas.openxmlformats.org/officeDocument/2006/relationships" id="258" r:id="R9eaf2d6c93dc406e"/>
    <p:sldId xmlns:r="http://schemas.openxmlformats.org/officeDocument/2006/relationships" id="259" r:id="R250cc44ae2204fc2"/>
    <p:sldId xmlns:r="http://schemas.openxmlformats.org/officeDocument/2006/relationships" id="260" r:id="R8b8e2c3604e5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6f82672674a59" /><Relationship Type="http://schemas.openxmlformats.org/officeDocument/2006/relationships/slide" Target="/ppt/slides/slide1.xml" Id="R11b26c2fb139435c" /><Relationship Type="http://schemas.openxmlformats.org/officeDocument/2006/relationships/slide" Target="/ppt/slides/slide2.xml" Id="R532505039c7644e2" /><Relationship Type="http://schemas.openxmlformats.org/officeDocument/2006/relationships/slide" Target="/ppt/slides/slide3.xml" Id="R9eaf2d6c93dc406e" /><Relationship Type="http://schemas.openxmlformats.org/officeDocument/2006/relationships/slide" Target="/ppt/slides/slide4.xml" Id="R250cc44ae2204fc2" /><Relationship Type="http://schemas.openxmlformats.org/officeDocument/2006/relationships/slide" Target="/ppt/slides/slide5.xml" Id="R8b8e2c3604e5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228510209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f5d542ee64ede" /><Relationship Type="http://schemas.openxmlformats.org/officeDocument/2006/relationships/theme" Target="/ppt/slideMasters/theme/theme1.xml" Id="R374868d9517d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f5d542ee6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2e0fc0bd147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e6b1c70d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3e9d1160e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769c84016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27da179f2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