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5094980b0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4d37cece344f51"/>
  </p:sldMasterIdLst>
  <p:sldIdLst>
    <p:sldId xmlns:r="http://schemas.openxmlformats.org/officeDocument/2006/relationships" id="256" r:id="R050f9b01a2424e38"/>
    <p:sldId xmlns:r="http://schemas.openxmlformats.org/officeDocument/2006/relationships" id="257" r:id="Rdd789fe95d444f8f"/>
    <p:sldId xmlns:r="http://schemas.openxmlformats.org/officeDocument/2006/relationships" id="258" r:id="R9004c0150b064f35"/>
    <p:sldId xmlns:r="http://schemas.openxmlformats.org/officeDocument/2006/relationships" id="259" r:id="R4c7af0b07f7b4f1a"/>
    <p:sldId xmlns:r="http://schemas.openxmlformats.org/officeDocument/2006/relationships" id="260" r:id="Rbdc8e2c1d35a4401"/>
    <p:sldId xmlns:r="http://schemas.openxmlformats.org/officeDocument/2006/relationships" id="261" r:id="R8db7c3603ca94619"/>
    <p:sldId xmlns:r="http://schemas.openxmlformats.org/officeDocument/2006/relationships" id="262" r:id="R97df99dc58eb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4d37cece344f51" /><Relationship Type="http://schemas.openxmlformats.org/officeDocument/2006/relationships/slide" Target="/ppt/slides/slide1.xml" Id="R050f9b01a2424e38" /><Relationship Type="http://schemas.openxmlformats.org/officeDocument/2006/relationships/slide" Target="/ppt/slides/slide2.xml" Id="Rdd789fe95d444f8f" /><Relationship Type="http://schemas.openxmlformats.org/officeDocument/2006/relationships/slide" Target="/ppt/slides/slide3.xml" Id="R9004c0150b064f35" /><Relationship Type="http://schemas.openxmlformats.org/officeDocument/2006/relationships/slide" Target="/ppt/slides/slide4.xml" Id="R4c7af0b07f7b4f1a" /><Relationship Type="http://schemas.openxmlformats.org/officeDocument/2006/relationships/slide" Target="/ppt/slides/slide5.xml" Id="Rbdc8e2c1d35a4401" /><Relationship Type="http://schemas.openxmlformats.org/officeDocument/2006/relationships/slide" Target="/ppt/slides/slide6.xml" Id="R8db7c3603ca94619" /><Relationship Type="http://schemas.openxmlformats.org/officeDocument/2006/relationships/slide" Target="/ppt/slides/slide7.xml" Id="R97df99dc58eb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5f90b0c7041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016204a1d41b0" /><Relationship Type="http://schemas.openxmlformats.org/officeDocument/2006/relationships/theme" Target="/ppt/slideMasters/theme/theme1.xml" Id="R3396be0207e043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c016204a1d41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abfa5ff74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8e719315b43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eb429d05847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9e44abd92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22670ccf744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15c68a87149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77ec0d4b446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KLAUS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−1 504 877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−2 512 613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43 624 857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43 754 109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69,6 %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CATHRINE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KJERSTI  –  14,6 %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KÅSI METTE AMUNDSEN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Mette A. Kåsi, Bjørnstadbakken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04 25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klaus.invest@hotmail.com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KLAUS INVEST AS</a:t>
            </a:r>
          </a:p>
        </p:txBody>
      </p:sp>
    </p:spTree>
  </p:cSld>
  <p:clrMapOvr>
    <a:masterClrMapping xmlns:a="http://schemas.openxmlformats.org/drawingml/2006/main"/>
  </p:clrMapOvr>
</p:sld>
</file>