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38f31233b8441e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5b8172679f04793"/>
  </p:sldMasterIdLst>
  <p:sldIdLst>
    <p:sldId xmlns:r="http://schemas.openxmlformats.org/officeDocument/2006/relationships" id="256" r:id="R269be0c811af47d0"/>
    <p:sldId xmlns:r="http://schemas.openxmlformats.org/officeDocument/2006/relationships" id="257" r:id="R6842bcb477464485"/>
    <p:sldId xmlns:r="http://schemas.openxmlformats.org/officeDocument/2006/relationships" id="258" r:id="Rfcfc4e46e2ba4036"/>
    <p:sldId xmlns:r="http://schemas.openxmlformats.org/officeDocument/2006/relationships" id="259" r:id="Recb2c4a2964f4f72"/>
    <p:sldId xmlns:r="http://schemas.openxmlformats.org/officeDocument/2006/relationships" id="260" r:id="R3e9986b03e164046"/>
    <p:sldId xmlns:r="http://schemas.openxmlformats.org/officeDocument/2006/relationships" id="261" r:id="R64ecc83e92884af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5b8172679f04793" /><Relationship Type="http://schemas.openxmlformats.org/officeDocument/2006/relationships/slide" Target="/ppt/slides/slide1.xml" Id="R269be0c811af47d0" /><Relationship Type="http://schemas.openxmlformats.org/officeDocument/2006/relationships/slide" Target="/ppt/slides/slide2.xml" Id="R6842bcb477464485" /><Relationship Type="http://schemas.openxmlformats.org/officeDocument/2006/relationships/slide" Target="/ppt/slides/slide3.xml" Id="Rfcfc4e46e2ba4036" /><Relationship Type="http://schemas.openxmlformats.org/officeDocument/2006/relationships/slide" Target="/ppt/slides/slide4.xml" Id="Recb2c4a2964f4f72" /><Relationship Type="http://schemas.openxmlformats.org/officeDocument/2006/relationships/slide" Target="/ppt/slides/slide5.xml" Id="R3e9986b03e164046" /><Relationship Type="http://schemas.openxmlformats.org/officeDocument/2006/relationships/slide" Target="/ppt/slides/slide6.xml" Id="R64ecc83e92884af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b7308d3268e490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07bdc312404c4d" /><Relationship Type="http://schemas.openxmlformats.org/officeDocument/2006/relationships/theme" Target="/ppt/slideMasters/theme/theme1.xml" Id="R64668c38516c433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a07bdc312404c4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784109fbfe4d8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fa2ad022f84df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11833204af4dd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fc6b431b8d4fb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8f9ccf49ea49e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f9e52c6ce5482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NESS, RISAN &amp; PARTNERS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NESS, RISAN &amp; PARTNERS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NESS, RISAN &amp; PARTNERS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NESS, RISAN &amp; PARTNERS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NESS, RISAN &amp; PARTNERS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NESS, RISAN &amp; PARTNERS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Drammensveien 88B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00 81 81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987 615 664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NESS, RISAN &amp; PARTNERS AS</a:t>
            </a:r>
          </a:p>
        </p:txBody>
      </p:sp>
    </p:spTree>
  </p:cSld>
  <p:clrMapOvr>
    <a:masterClrMapping xmlns:a="http://schemas.openxmlformats.org/drawingml/2006/main"/>
  </p:clrMapOvr>
</p:sld>
</file>