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40114aa3b4d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4f6f6272948eb"/>
  </p:sldMasterIdLst>
  <p:sldIdLst>
    <p:sldId xmlns:r="http://schemas.openxmlformats.org/officeDocument/2006/relationships" id="256" r:id="Recf08bae86fe4cca"/>
    <p:sldId xmlns:r="http://schemas.openxmlformats.org/officeDocument/2006/relationships" id="257" r:id="Rad91e1d250fe483c"/>
    <p:sldId xmlns:r="http://schemas.openxmlformats.org/officeDocument/2006/relationships" id="258" r:id="R2e85158a2b3743c7"/>
    <p:sldId xmlns:r="http://schemas.openxmlformats.org/officeDocument/2006/relationships" id="259" r:id="Re5e2eb2f266c43be"/>
    <p:sldId xmlns:r="http://schemas.openxmlformats.org/officeDocument/2006/relationships" id="260" r:id="R490dfcc52a5643db"/>
    <p:sldId xmlns:r="http://schemas.openxmlformats.org/officeDocument/2006/relationships" id="261" r:id="R3a9174b4db184080"/>
    <p:sldId xmlns:r="http://schemas.openxmlformats.org/officeDocument/2006/relationships" id="262" r:id="R86419238241c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4f6f6272948eb" /><Relationship Type="http://schemas.openxmlformats.org/officeDocument/2006/relationships/slide" Target="/ppt/slides/slide1.xml" Id="Recf08bae86fe4cca" /><Relationship Type="http://schemas.openxmlformats.org/officeDocument/2006/relationships/slide" Target="/ppt/slides/slide2.xml" Id="Rad91e1d250fe483c" /><Relationship Type="http://schemas.openxmlformats.org/officeDocument/2006/relationships/slide" Target="/ppt/slides/slide3.xml" Id="R2e85158a2b3743c7" /><Relationship Type="http://schemas.openxmlformats.org/officeDocument/2006/relationships/slide" Target="/ppt/slides/slide4.xml" Id="Re5e2eb2f266c43be" /><Relationship Type="http://schemas.openxmlformats.org/officeDocument/2006/relationships/slide" Target="/ppt/slides/slide5.xml" Id="R490dfcc52a5643db" /><Relationship Type="http://schemas.openxmlformats.org/officeDocument/2006/relationships/slide" Target="/ppt/slides/slide6.xml" Id="R3a9174b4db184080" /><Relationship Type="http://schemas.openxmlformats.org/officeDocument/2006/relationships/slide" Target="/ppt/slides/slide7.xml" Id="R86419238241c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9eab8b28f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94c660ee24f7b" /><Relationship Type="http://schemas.openxmlformats.org/officeDocument/2006/relationships/theme" Target="/ppt/slideMasters/theme/theme1.xml" Id="R5d45be2f130e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94c660ee2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1bc4f97e6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00075c8ac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263073154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9da432b56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6675f5878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5f956623d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9140facfe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