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30b427254a43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e81def43b54e62"/>
  </p:sldMasterIdLst>
  <p:sldIdLst>
    <p:sldId xmlns:r="http://schemas.openxmlformats.org/officeDocument/2006/relationships" id="256" r:id="R2d68a96b2fa24501"/>
    <p:sldId xmlns:r="http://schemas.openxmlformats.org/officeDocument/2006/relationships" id="257" r:id="Rce52e788f8ae4fa7"/>
    <p:sldId xmlns:r="http://schemas.openxmlformats.org/officeDocument/2006/relationships" id="258" r:id="R6de1f3b7f7ab426d"/>
    <p:sldId xmlns:r="http://schemas.openxmlformats.org/officeDocument/2006/relationships" id="259" r:id="R83e4edabc1814ecf"/>
    <p:sldId xmlns:r="http://schemas.openxmlformats.org/officeDocument/2006/relationships" id="260" r:id="R1cd53b8331384f25"/>
    <p:sldId xmlns:r="http://schemas.openxmlformats.org/officeDocument/2006/relationships" id="261" r:id="R420f868c41844079"/>
    <p:sldId xmlns:r="http://schemas.openxmlformats.org/officeDocument/2006/relationships" id="262" r:id="Raa56824bf44148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81def43b54e62" /><Relationship Type="http://schemas.openxmlformats.org/officeDocument/2006/relationships/slide" Target="/ppt/slides/slide1.xml" Id="R2d68a96b2fa24501" /><Relationship Type="http://schemas.openxmlformats.org/officeDocument/2006/relationships/slide" Target="/ppt/slides/slide2.xml" Id="Rce52e788f8ae4fa7" /><Relationship Type="http://schemas.openxmlformats.org/officeDocument/2006/relationships/slide" Target="/ppt/slides/slide3.xml" Id="R6de1f3b7f7ab426d" /><Relationship Type="http://schemas.openxmlformats.org/officeDocument/2006/relationships/slide" Target="/ppt/slides/slide4.xml" Id="R83e4edabc1814ecf" /><Relationship Type="http://schemas.openxmlformats.org/officeDocument/2006/relationships/slide" Target="/ppt/slides/slide5.xml" Id="R1cd53b8331384f25" /><Relationship Type="http://schemas.openxmlformats.org/officeDocument/2006/relationships/slide" Target="/ppt/slides/slide6.xml" Id="R420f868c41844079" /><Relationship Type="http://schemas.openxmlformats.org/officeDocument/2006/relationships/slide" Target="/ppt/slides/slide7.xml" Id="Raa56824bf44148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c3487cbd748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6fdc02f22410e" /><Relationship Type="http://schemas.openxmlformats.org/officeDocument/2006/relationships/theme" Target="/ppt/slideMasters/theme/theme1.xml" Id="R211d2f3614574d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46fdc02f2241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47c91da3b44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0fac5e93443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5818159c7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b03b883fa4c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d50d2d1394b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af898507642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904b98c774f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KLEVENSTERN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459 560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1 806 734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519 312 525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524 483 492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KRISTIAN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kristian@norlandia.no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987 626 658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