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e792f892e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288e9a0c24ed5"/>
  </p:sldMasterIdLst>
  <p:sldIdLst>
    <p:sldId xmlns:r="http://schemas.openxmlformats.org/officeDocument/2006/relationships" id="256" r:id="R185e76e7bb824542"/>
    <p:sldId xmlns:r="http://schemas.openxmlformats.org/officeDocument/2006/relationships" id="257" r:id="Rc731041e1ec34d23"/>
    <p:sldId xmlns:r="http://schemas.openxmlformats.org/officeDocument/2006/relationships" id="258" r:id="R2c0e4bacf8e642fa"/>
    <p:sldId xmlns:r="http://schemas.openxmlformats.org/officeDocument/2006/relationships" id="259" r:id="R0e57d51b9b1548a2"/>
    <p:sldId xmlns:r="http://schemas.openxmlformats.org/officeDocument/2006/relationships" id="260" r:id="Rd6239eb7af9b4263"/>
    <p:sldId xmlns:r="http://schemas.openxmlformats.org/officeDocument/2006/relationships" id="261" r:id="Rc6fa1ad2dd6d4cbe"/>
    <p:sldId xmlns:r="http://schemas.openxmlformats.org/officeDocument/2006/relationships" id="262" r:id="R1cb5eea8ef83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288e9a0c24ed5" /><Relationship Type="http://schemas.openxmlformats.org/officeDocument/2006/relationships/slide" Target="/ppt/slides/slide1.xml" Id="R185e76e7bb824542" /><Relationship Type="http://schemas.openxmlformats.org/officeDocument/2006/relationships/slide" Target="/ppt/slides/slide2.xml" Id="Rc731041e1ec34d23" /><Relationship Type="http://schemas.openxmlformats.org/officeDocument/2006/relationships/slide" Target="/ppt/slides/slide3.xml" Id="R2c0e4bacf8e642fa" /><Relationship Type="http://schemas.openxmlformats.org/officeDocument/2006/relationships/slide" Target="/ppt/slides/slide4.xml" Id="R0e57d51b9b1548a2" /><Relationship Type="http://schemas.openxmlformats.org/officeDocument/2006/relationships/slide" Target="/ppt/slides/slide5.xml" Id="Rd6239eb7af9b4263" /><Relationship Type="http://schemas.openxmlformats.org/officeDocument/2006/relationships/slide" Target="/ppt/slides/slide6.xml" Id="Rc6fa1ad2dd6d4cbe" /><Relationship Type="http://schemas.openxmlformats.org/officeDocument/2006/relationships/slide" Target="/ppt/slides/slide7.xml" Id="R1cb5eea8ef83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3af2fc961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8674acfe4ddf" /><Relationship Type="http://schemas.openxmlformats.org/officeDocument/2006/relationships/theme" Target="/ppt/slideMasters/theme/theme1.xml" Id="Rd208c2f80ff0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c8674acfe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205f9d32f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abbd9f52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4790d1651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eae6172ca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9cfa7ec5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0ec89307d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92596778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